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8" r:id="rId4"/>
    <p:sldId id="266" r:id="rId5"/>
    <p:sldId id="265" r:id="rId6"/>
    <p:sldId id="269" r:id="rId7"/>
    <p:sldId id="262" r:id="rId8"/>
    <p:sldId id="259" r:id="rId9"/>
    <p:sldId id="260" r:id="rId10"/>
    <p:sldId id="263" r:id="rId11"/>
    <p:sldId id="264" r:id="rId12"/>
    <p:sldId id="261" r:id="rId13"/>
    <p:sldId id="257" r:id="rId14"/>
    <p:sldId id="258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918"/>
    <a:srgbClr val="A9DADC"/>
    <a:srgbClr val="E63846"/>
    <a:srgbClr val="457C9C"/>
    <a:srgbClr val="F2FBEE"/>
    <a:srgbClr val="1D3556"/>
    <a:srgbClr val="F1F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14"/>
    <p:restoredTop sz="94737"/>
  </p:normalViewPr>
  <p:slideViewPr>
    <p:cSldViewPr snapToGrid="0" snapToObjects="1">
      <p:cViewPr>
        <p:scale>
          <a:sx n="212" d="100"/>
          <a:sy n="212" d="100"/>
        </p:scale>
        <p:origin x="-3024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D42A-EA38-324E-AE85-AF9655BF1D3D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DA3A6-313D-3446-AF12-04BD99B015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59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DA3A6-313D-3446-AF12-04BD99B0155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F21C3-3C1E-CAE1-E21C-B8713E55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DAC2AA-08E9-F48D-C5D5-7CCFC024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38887-1847-96C2-A146-08BFC712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BD5F-9AF9-B2AD-4440-E64D3E7E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4D864-C17B-8A53-C329-09055613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4F2BF-0AB1-8916-ACE7-FFDB19E0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5EB556-621F-1DFE-2862-4F6692004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3B3BBA-444E-544C-81D2-C96042C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56DCFD-9AB7-F859-231B-45506173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9CAF5F-CFAD-5641-0A82-190E31DD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59C65F-0F34-2F8F-D121-F201D2039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F6FAE3-2B59-BF32-29AF-9E03CB78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E8005-8C7B-92E2-B3B6-D82955B9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0551CC-B864-0826-6054-5DA002C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D6007E-9E04-D751-3B07-3A82EA32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AF4FE-23C2-BD5D-9C31-A7FA9EB2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04970-6C13-7EEF-B621-018627EE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7C0D3-449E-BD3B-465B-4AD31D3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154B7-7F4D-C8F4-16DB-F872F61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3FDC2-7D2D-7557-14EB-DDE0095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E72-65B6-26A3-AD64-7F0A31A4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E9CF5-06AD-D854-E7D1-5EFE7CF5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0C739-0436-BA95-B88A-C83DAC0A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5DD42F-2D92-FBC5-E342-3B5C77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EF680-8E0A-005E-8282-A18B63D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8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3A317-EDF0-2208-9482-0D8957C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4EF89-8E47-A942-8EF4-4EE67308D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6F4C6F-4B34-AE34-9D39-BCBB82B1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34B4B7-1D7F-8F48-2265-66CF725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1D8C72-60B1-3160-4CA5-0CE84AC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84800-26A2-C4C2-87E2-3B47522B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68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54371-29BA-A900-5D99-FFA0BCD9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6C764B-8499-D97D-8CB6-93C6AB61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0E350D-CF97-3E67-502B-43B720D78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416D4-9217-4864-1B87-ED07FEDA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580DD9-6C7A-3D75-B954-2BD2F0FA3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281B-902E-E045-4EEE-2C9F1B26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744152-6DEE-9741-AA07-F201210D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375B01E-DB99-6F86-7B1F-1A3B200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1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7FA8-8214-AA81-3A2C-44CA98BF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812EF0-7354-6E03-FACC-B0029A6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C1733-09CE-89A7-0820-2EBA5C0F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438E38-540F-EAA0-B3A2-678AF008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A32130-1D52-D6AE-39B0-58FDC3D2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549761-94D3-C666-9421-B154A8E9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8BFE8F-8B07-E0B3-AFB5-95349517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6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1A1E-B43A-0F26-18CB-72E280AD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3456D-6609-26E8-4B8E-3BA04338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FD84D9-6840-2172-4FEF-E10AEC25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0C6C64-4327-A460-DA58-A88CE2BE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E2AB6-A577-BFAA-0A6C-1295E0E1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8A7E60-679D-247D-D417-44902E5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4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B8A09-EB14-0E3C-67EA-DB1E23D3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D02647-F1F0-5E65-C1BC-2EFEB9AD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48C0FA-D817-EC0E-B331-94086510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7714B-DA2A-2778-6E14-F15D431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F1720-7A54-29AF-2DDD-2A7C9FCE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A9717A-6B79-D9EE-1F53-9B87D74C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24DC7-0E3D-1FB0-B1C9-85B90CE5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419D52-FF18-7715-D228-7B25AAE2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0FA26-D8E7-8C29-5F3C-0F7F694B3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AEA48-8BBA-2F4C-ADB7-F19F9927C80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C91F5-3665-BE18-0AED-1892941E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7067D-CB86-3131-3F24-A60F57441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2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9.emf"/><Relationship Id="rId18" Type="http://schemas.openxmlformats.org/officeDocument/2006/relationships/image" Target="../media/image33.png"/><Relationship Id="rId3" Type="http://schemas.microsoft.com/office/2007/relationships/hdphoto" Target="../media/hdphoto3.wdp"/><Relationship Id="rId7" Type="http://schemas.openxmlformats.org/officeDocument/2006/relationships/image" Target="../media/image26.png"/><Relationship Id="rId12" Type="http://schemas.openxmlformats.org/officeDocument/2006/relationships/image" Target="../media/image28.emf"/><Relationship Id="rId17" Type="http://schemas.openxmlformats.org/officeDocument/2006/relationships/image" Target="../media/image6.png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180.png"/><Relationship Id="rId1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856F8FA-1ED2-11B5-952F-E521945AC5AF}"/>
              </a:ext>
            </a:extLst>
          </p:cNvPr>
          <p:cNvSpPr txBox="1"/>
          <p:nvPr/>
        </p:nvSpPr>
        <p:spPr>
          <a:xfrm>
            <a:off x="5727824" y="955551"/>
            <a:ext cx="241469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ESP32 Camera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6F4D52-BA35-22CA-A169-A7059313C801}"/>
              </a:ext>
            </a:extLst>
          </p:cNvPr>
          <p:cNvSpPr txBox="1"/>
          <p:nvPr/>
        </p:nvSpPr>
        <p:spPr>
          <a:xfrm>
            <a:off x="4102224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Incubator 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C77DEA-54C7-2C2F-5693-688F16535B7C}"/>
              </a:ext>
            </a:extLst>
          </p:cNvPr>
          <p:cNvSpPr txBox="1"/>
          <p:nvPr/>
        </p:nvSpPr>
        <p:spPr>
          <a:xfrm>
            <a:off x="7244566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Anglerfish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2460F7-2EDE-C0B4-8ABA-5CF50244A298}"/>
              </a:ext>
            </a:extLst>
          </p:cNvPr>
          <p:cNvSpPr txBox="1"/>
          <p:nvPr/>
        </p:nvSpPr>
        <p:spPr>
          <a:xfrm>
            <a:off x="959882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Video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DB9C96-FA18-5563-4261-93DBA1FC2C2D}"/>
              </a:ext>
            </a:extLst>
          </p:cNvPr>
          <p:cNvSpPr txBox="1"/>
          <p:nvPr/>
        </p:nvSpPr>
        <p:spPr>
          <a:xfrm>
            <a:off x="4102224" y="4231918"/>
            <a:ext cx="241469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timelapse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stream stays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FTP Server for file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 images on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website for 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26EA3C-6B8D-A294-D082-45929DB1A39B}"/>
              </a:ext>
            </a:extLst>
          </p:cNvPr>
          <p:cNvSpPr txBox="1"/>
          <p:nvPr/>
        </p:nvSpPr>
        <p:spPr>
          <a:xfrm>
            <a:off x="959882" y="418352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additional motors/</a:t>
            </a:r>
            <a:r>
              <a:rPr lang="en-GB" sz="1600" dirty="0" err="1"/>
              <a:t>leds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save/download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Send to cloud for processing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D976E-1CC1-FD37-7BD0-14EF4995C66B}"/>
              </a:ext>
            </a:extLst>
          </p:cNvPr>
          <p:cNvSpPr txBox="1"/>
          <p:nvPr/>
        </p:nvSpPr>
        <p:spPr>
          <a:xfrm>
            <a:off x="10386909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Omniscope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096F9D-C0AC-B3C8-0B77-4CF9577FD022}"/>
              </a:ext>
            </a:extLst>
          </p:cNvPr>
          <p:cNvSpPr txBox="1"/>
          <p:nvPr/>
        </p:nvSpPr>
        <p:spPr>
          <a:xfrm>
            <a:off x="10386909" y="420529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live stream (low 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stable </a:t>
            </a:r>
            <a:r>
              <a:rPr lang="en-GB" sz="1600" dirty="0" err="1"/>
              <a:t>wifi</a:t>
            </a:r>
            <a:r>
              <a:rPr lang="en-GB" sz="16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F04227-3AB3-9C66-7624-06A595E2B86D}"/>
              </a:ext>
            </a:extLst>
          </p:cNvPr>
          <p:cNvSpPr txBox="1"/>
          <p:nvPr/>
        </p:nvSpPr>
        <p:spPr>
          <a:xfrm>
            <a:off x="7244566" y="4225852"/>
            <a:ext cx="2414690" cy="13234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low-power </a:t>
            </a:r>
            <a:r>
              <a:rPr lang="en-GB" sz="1600" dirty="0" err="1"/>
              <a:t>timelase</a:t>
            </a:r>
            <a:r>
              <a:rPr lang="en-GB" sz="1600" dirty="0"/>
              <a:t> to SD card 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B2B9EA-F324-0F49-19DA-92B5021392BE}"/>
              </a:ext>
            </a:extLst>
          </p:cNvPr>
          <p:cNvCxnSpPr/>
          <p:nvPr/>
        </p:nvCxnSpPr>
        <p:spPr>
          <a:xfrm>
            <a:off x="2167227" y="1741714"/>
            <a:ext cx="94270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8998C60-6808-ADE3-9CFB-A65D238414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35169" y="132488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0884CEF-1265-D538-D24C-4DB3475711EB}"/>
              </a:ext>
            </a:extLst>
          </p:cNvPr>
          <p:cNvCxnSpPr>
            <a:cxnSpLocks/>
          </p:cNvCxnSpPr>
          <p:nvPr/>
        </p:nvCxnSpPr>
        <p:spPr>
          <a:xfrm>
            <a:off x="2167227" y="1741714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2217863-8465-B9E9-15CE-A1D580363BBA}"/>
              </a:ext>
            </a:extLst>
          </p:cNvPr>
          <p:cNvCxnSpPr>
            <a:cxnSpLocks/>
          </p:cNvCxnSpPr>
          <p:nvPr/>
        </p:nvCxnSpPr>
        <p:spPr>
          <a:xfrm>
            <a:off x="5299653" y="173442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CB4BD30-E734-4F89-C930-B1AE9F7B6ED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451911" y="1741714"/>
            <a:ext cx="0" cy="548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41AF1A0-55FD-F53D-2AF9-480E59E2042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1584585" y="1746893"/>
            <a:ext cx="9669" cy="54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B01F76D-CE59-35DE-771D-B779D942A36E}"/>
              </a:ext>
            </a:extLst>
          </p:cNvPr>
          <p:cNvSpPr txBox="1"/>
          <p:nvPr/>
        </p:nvSpPr>
        <p:spPr>
          <a:xfrm>
            <a:off x="4102226" y="2913254"/>
            <a:ext cx="241469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Long-term observations in cell incubator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400FE0-DCAC-4B06-15B9-9B0591CE8212}"/>
              </a:ext>
            </a:extLst>
          </p:cNvPr>
          <p:cNvSpPr txBox="1"/>
          <p:nvPr/>
        </p:nvSpPr>
        <p:spPr>
          <a:xfrm>
            <a:off x="7244568" y="3051753"/>
            <a:ext cx="241469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observe growth of biofilms in situ autonomously</a:t>
            </a:r>
          </a:p>
          <a:p>
            <a:endParaRPr lang="en-GB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7D16AF-9A2C-AD79-467F-8CF1BA6989B4}"/>
              </a:ext>
            </a:extLst>
          </p:cNvPr>
          <p:cNvSpPr txBox="1"/>
          <p:nvPr/>
        </p:nvSpPr>
        <p:spPr>
          <a:xfrm>
            <a:off x="959884" y="2913254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Microfluidics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Microscopy on-the-go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FD4D90F-4E68-0DE5-C94F-4A8B197705C4}"/>
              </a:ext>
            </a:extLst>
          </p:cNvPr>
          <p:cNvSpPr txBox="1"/>
          <p:nvPr/>
        </p:nvSpPr>
        <p:spPr>
          <a:xfrm>
            <a:off x="10386911" y="3051753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- 24 cameras observing multi </a:t>
            </a:r>
            <a:r>
              <a:rPr lang="en-GB" sz="1600" dirty="0" err="1"/>
              <a:t>wellplate</a:t>
            </a:r>
            <a:r>
              <a:rPr lang="en-GB" sz="1600" dirty="0"/>
              <a:t> wirelessly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E4A56C30-A275-EC31-1830-9A947EBF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909303"/>
              </p:ext>
            </p:extLst>
          </p:nvPr>
        </p:nvGraphicFramePr>
        <p:xfrm>
          <a:off x="1531256" y="-247848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49827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06522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80844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111693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1720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0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9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2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3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8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9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2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61DBEF3-96D5-7655-9605-0ED29BE13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964561"/>
              </p:ext>
            </p:extLst>
          </p:nvPr>
        </p:nvGraphicFramePr>
        <p:xfrm>
          <a:off x="218941" y="0"/>
          <a:ext cx="11546606" cy="10153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5316">
                  <a:extLst>
                    <a:ext uri="{9D8B030D-6E8A-4147-A177-3AD203B41FA5}">
                      <a16:colId xmlns:a16="http://schemas.microsoft.com/office/drawing/2014/main" val="1402475022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3857537888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927033151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430865848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2452783427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2890913524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684767681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182447354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564135945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4087934256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757929476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613956848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885897496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2307835503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515951498"/>
                    </a:ext>
                  </a:extLst>
                </a:gridCol>
                <a:gridCol w="1386922">
                  <a:extLst>
                    <a:ext uri="{9D8B030D-6E8A-4147-A177-3AD203B41FA5}">
                      <a16:colId xmlns:a16="http://schemas.microsoft.com/office/drawing/2014/main" val="2078973074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2339143613"/>
                    </a:ext>
                  </a:extLst>
                </a:gridCol>
                <a:gridCol w="705501">
                  <a:extLst>
                    <a:ext uri="{9D8B030D-6E8A-4147-A177-3AD203B41FA5}">
                      <a16:colId xmlns:a16="http://schemas.microsoft.com/office/drawing/2014/main" val="1794111889"/>
                    </a:ext>
                  </a:extLst>
                </a:gridCol>
              </a:tblGrid>
              <a:tr h="3508745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Springloaded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Stage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Magneti-loaded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Stage 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VCA Focusing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Mechanism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Periscope Illumination 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Lightguided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Ikea USB light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Neopixel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Waterproof LED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lantern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Blue LED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0.1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Nozzle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Waterproof  Container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Peristaltic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Pump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Grating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(1000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lines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/mm)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nozzle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(0.25mm)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Comment/</a:t>
                      </a:r>
                    </a:p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usecase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Compelxity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(1=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3=high)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Est. Price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35066"/>
                  </a:ext>
                </a:extLst>
              </a:tr>
              <a:tr h="748238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Matchbox-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ESP32 + 3D printed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130701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Incubator-Scope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Focusstacking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Long-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termseries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SD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522194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Anglerfish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Autonomous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In-Situ Imaging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852586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Fluidic-Scope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waterborn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organisms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592707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ESPectrometer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spectrometer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341095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ESPHolo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Lensless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inline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hologrphy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5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47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4B399D4-FE43-03D7-2E1A-C555C57E5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7" r="8574" b="23828"/>
          <a:stretch/>
        </p:blipFill>
        <p:spPr>
          <a:xfrm rot="21130287" flipH="1">
            <a:off x="6092242" y="-568179"/>
            <a:ext cx="5791374" cy="567026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38CBD8F-F0F5-7653-B416-CCE014EEC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0"/>
          <a:stretch/>
        </p:blipFill>
        <p:spPr bwMode="auto">
          <a:xfrm>
            <a:off x="1648564" y="4503771"/>
            <a:ext cx="4284430" cy="429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F5400AD-9396-CFA7-5A21-7A6643DAC249}"/>
              </a:ext>
            </a:extLst>
          </p:cNvPr>
          <p:cNvSpPr txBox="1"/>
          <p:nvPr/>
        </p:nvSpPr>
        <p:spPr>
          <a:xfrm>
            <a:off x="1183081" y="-36933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BCAA43-75C0-5A9B-0277-89F86F7600A3}"/>
              </a:ext>
            </a:extLst>
          </p:cNvPr>
          <p:cNvSpPr txBox="1"/>
          <p:nvPr/>
        </p:nvSpPr>
        <p:spPr>
          <a:xfrm>
            <a:off x="6503037" y="-37197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b.)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C9A936-8266-5ED0-88F9-44AE33D3309D}"/>
              </a:ext>
            </a:extLst>
          </p:cNvPr>
          <p:cNvSpPr txBox="1"/>
          <p:nvPr/>
        </p:nvSpPr>
        <p:spPr>
          <a:xfrm>
            <a:off x="1183081" y="445520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0106DA68-0FFE-F8B7-60F7-72695A58B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0"/>
          <a:stretch/>
        </p:blipFill>
        <p:spPr bwMode="auto">
          <a:xfrm>
            <a:off x="1648564" y="-302990"/>
            <a:ext cx="4284430" cy="429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A616685-EBE9-217F-9040-8FAA22E20F35}"/>
              </a:ext>
            </a:extLst>
          </p:cNvPr>
          <p:cNvSpPr txBox="1"/>
          <p:nvPr/>
        </p:nvSpPr>
        <p:spPr>
          <a:xfrm>
            <a:off x="10326891" y="344"/>
            <a:ext cx="191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Gooseneck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lamp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(IKEA)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9B4BC417-0C68-3B54-C9C0-8401E7F26EAA}"/>
              </a:ext>
            </a:extLst>
          </p:cNvPr>
          <p:cNvCxnSpPr/>
          <p:nvPr/>
        </p:nvCxnSpPr>
        <p:spPr>
          <a:xfrm flipH="1">
            <a:off x="9882048" y="185010"/>
            <a:ext cx="444843" cy="279905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1661FF0-80C9-1678-BC11-EDF8798DF861}"/>
              </a:ext>
            </a:extLst>
          </p:cNvPr>
          <p:cNvSpPr txBox="1"/>
          <p:nvPr/>
        </p:nvSpPr>
        <p:spPr>
          <a:xfrm>
            <a:off x="10919150" y="2879466"/>
            <a:ext cx="1475184" cy="65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Perestaltic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Pump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1B20F6C-CABD-B4C9-31A4-C51937B50971}"/>
              </a:ext>
            </a:extLst>
          </p:cNvPr>
          <p:cNvCxnSpPr>
            <a:cxnSpLocks/>
          </p:cNvCxnSpPr>
          <p:nvPr/>
        </p:nvCxnSpPr>
        <p:spPr>
          <a:xfrm flipH="1">
            <a:off x="10302178" y="3206920"/>
            <a:ext cx="616972" cy="322471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3CF5852-C7FD-98AF-E1CF-17FBFEC717EF}"/>
              </a:ext>
            </a:extLst>
          </p:cNvPr>
          <p:cNvSpPr txBox="1"/>
          <p:nvPr/>
        </p:nvSpPr>
        <p:spPr>
          <a:xfrm>
            <a:off x="10858231" y="4003933"/>
            <a:ext cx="191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Motor + Controller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208D100-5A17-22FB-1C07-DD0FD6A9F55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0079757" y="4327099"/>
            <a:ext cx="778474" cy="178476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39ADA43-A2CD-3EB0-05F9-4B2E8C1AE149}"/>
              </a:ext>
            </a:extLst>
          </p:cNvPr>
          <p:cNvSpPr txBox="1"/>
          <p:nvPr/>
        </p:nvSpPr>
        <p:spPr>
          <a:xfrm>
            <a:off x="10906792" y="2002136"/>
            <a:ext cx="186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Matchboxscope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DFD1217-65C4-9DB7-D4A4-18FEEF97716C}"/>
              </a:ext>
            </a:extLst>
          </p:cNvPr>
          <p:cNvCxnSpPr>
            <a:cxnSpLocks/>
          </p:cNvCxnSpPr>
          <p:nvPr/>
        </p:nvCxnSpPr>
        <p:spPr>
          <a:xfrm flipH="1">
            <a:off x="10215681" y="2422268"/>
            <a:ext cx="642550" cy="452215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D35F73-E663-D69B-D195-79B3A5A25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87" t="17606" r="14066" b="21982"/>
          <a:stretch/>
        </p:blipFill>
        <p:spPr bwMode="auto">
          <a:xfrm>
            <a:off x="8698718" y="5342877"/>
            <a:ext cx="3022972" cy="351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EF1B3BB6-CCB8-C5B6-63E6-AA710AAEDB68}"/>
              </a:ext>
            </a:extLst>
          </p:cNvPr>
          <p:cNvCxnSpPr>
            <a:cxnSpLocks/>
          </p:cNvCxnSpPr>
          <p:nvPr/>
        </p:nvCxnSpPr>
        <p:spPr>
          <a:xfrm flipH="1" flipV="1">
            <a:off x="7886700" y="5854700"/>
            <a:ext cx="1853931" cy="479168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B3421EF1-8C02-2E29-EE82-26070F7B9A7A}"/>
              </a:ext>
            </a:extLst>
          </p:cNvPr>
          <p:cNvSpPr txBox="1"/>
          <p:nvPr/>
        </p:nvSpPr>
        <p:spPr>
          <a:xfrm>
            <a:off x="6843655" y="5208369"/>
            <a:ext cx="195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printer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Nozzle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0.25mm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Pinhole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39FB595-0123-B140-7C96-3EB031E89265}"/>
              </a:ext>
            </a:extLst>
          </p:cNvPr>
          <p:cNvSpPr txBox="1"/>
          <p:nvPr/>
        </p:nvSpPr>
        <p:spPr>
          <a:xfrm>
            <a:off x="6615055" y="6554569"/>
            <a:ext cx="195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Grating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60E2225B-7E30-4FFA-930C-F457FED57A0F}"/>
              </a:ext>
            </a:extLst>
          </p:cNvPr>
          <p:cNvCxnSpPr>
            <a:cxnSpLocks/>
          </p:cNvCxnSpPr>
          <p:nvPr/>
        </p:nvCxnSpPr>
        <p:spPr>
          <a:xfrm flipH="1" flipV="1">
            <a:off x="7607300" y="6819900"/>
            <a:ext cx="2133331" cy="1188484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717108C5-DC5C-51C7-9BB3-B7794DDE9C70}"/>
              </a:ext>
            </a:extLst>
          </p:cNvPr>
          <p:cNvSpPr txBox="1"/>
          <p:nvPr/>
        </p:nvSpPr>
        <p:spPr>
          <a:xfrm>
            <a:off x="6640455" y="7837269"/>
            <a:ext cx="195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Matchboxscope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B03391D9-D564-2511-6505-E8B6803A832B}"/>
              </a:ext>
            </a:extLst>
          </p:cNvPr>
          <p:cNvCxnSpPr>
            <a:cxnSpLocks/>
          </p:cNvCxnSpPr>
          <p:nvPr/>
        </p:nvCxnSpPr>
        <p:spPr>
          <a:xfrm flipH="1" flipV="1">
            <a:off x="8445500" y="8064500"/>
            <a:ext cx="1634257" cy="302592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83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>
            <a:extLst>
              <a:ext uri="{FF2B5EF4-FFF2-40B4-BE49-F238E27FC236}">
                <a16:creationId xmlns:a16="http://schemas.microsoft.com/office/drawing/2014/main" id="{36492EFD-24E7-DE1C-C69F-21B764CEDE29}"/>
              </a:ext>
            </a:extLst>
          </p:cNvPr>
          <p:cNvSpPr/>
          <p:nvPr/>
        </p:nvSpPr>
        <p:spPr>
          <a:xfrm>
            <a:off x="1478951" y="-334241"/>
            <a:ext cx="9414652" cy="7063010"/>
          </a:xfrm>
          <a:prstGeom prst="rect">
            <a:avLst/>
          </a:prstGeom>
          <a:noFill/>
          <a:ln w="38100">
            <a:solidFill>
              <a:srgbClr val="E63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04" name="Gerade Verbindung 1203">
            <a:extLst>
              <a:ext uri="{FF2B5EF4-FFF2-40B4-BE49-F238E27FC236}">
                <a16:creationId xmlns:a16="http://schemas.microsoft.com/office/drawing/2014/main" id="{0B5227A8-C932-7EB5-9EAE-DBABDEC8BA56}"/>
              </a:ext>
            </a:extLst>
          </p:cNvPr>
          <p:cNvCxnSpPr>
            <a:cxnSpLocks/>
          </p:cNvCxnSpPr>
          <p:nvPr/>
        </p:nvCxnSpPr>
        <p:spPr>
          <a:xfrm flipH="1" flipV="1">
            <a:off x="7185683" y="4172087"/>
            <a:ext cx="972343" cy="255943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23CE0A0-AF14-C9FA-3F3E-7FEA6D6ED3BA}"/>
              </a:ext>
            </a:extLst>
          </p:cNvPr>
          <p:cNvCxnSpPr>
            <a:cxnSpLocks/>
          </p:cNvCxnSpPr>
          <p:nvPr/>
        </p:nvCxnSpPr>
        <p:spPr>
          <a:xfrm flipV="1">
            <a:off x="4557723" y="4073856"/>
            <a:ext cx="994513" cy="2617792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E6525F8A-6D0F-C514-1636-496F2DEBC1F7}"/>
              </a:ext>
            </a:extLst>
          </p:cNvPr>
          <p:cNvGrpSpPr/>
          <p:nvPr/>
        </p:nvGrpSpPr>
        <p:grpSpPr>
          <a:xfrm rot="16200000">
            <a:off x="7825939" y="1439162"/>
            <a:ext cx="1414511" cy="1864272"/>
            <a:chOff x="7135219" y="3429000"/>
            <a:chExt cx="2244942" cy="2958748"/>
          </a:xfrm>
        </p:grpSpPr>
        <p:pic>
          <p:nvPicPr>
            <p:cNvPr id="8" name="Picture 4" descr="Toslink Icon">
              <a:extLst>
                <a:ext uri="{FF2B5EF4-FFF2-40B4-BE49-F238E27FC236}">
                  <a16:creationId xmlns:a16="http://schemas.microsoft.com/office/drawing/2014/main" id="{F6A391F1-CF4A-B5C0-6417-9E84A07DB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7135219" y="5750876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2D3953-732A-342B-40CC-B966840CAF9B}"/>
                </a:ext>
              </a:extLst>
            </p:cNvPr>
            <p:cNvSpPr/>
            <p:nvPr/>
          </p:nvSpPr>
          <p:spPr>
            <a:xfrm>
              <a:off x="7399020" y="3429000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862A5B4-D9B4-C78E-895F-C77DC00AA96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7399020" y="4246937"/>
              <a:ext cx="0" cy="1564078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38507-9873-5650-3793-17F0D5FE3327}"/>
                </a:ext>
              </a:extLst>
            </p:cNvPr>
            <p:cNvSpPr/>
            <p:nvPr/>
          </p:nvSpPr>
          <p:spPr>
            <a:xfrm>
              <a:off x="7478399" y="3561524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C54DA1EC-6E0F-9FE6-D844-0F55201DBE83}"/>
                </a:ext>
              </a:extLst>
            </p:cNvPr>
            <p:cNvCxnSpPr>
              <a:cxnSpLocks/>
            </p:cNvCxnSpPr>
            <p:nvPr/>
          </p:nvCxnSpPr>
          <p:spPr>
            <a:xfrm>
              <a:off x="9118446" y="4306893"/>
              <a:ext cx="0" cy="1013791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rapez 17">
              <a:extLst>
                <a:ext uri="{FF2B5EF4-FFF2-40B4-BE49-F238E27FC236}">
                  <a16:creationId xmlns:a16="http://schemas.microsoft.com/office/drawing/2014/main" id="{978F9B3D-0426-A1EF-3764-0452ECC32CE3}"/>
                </a:ext>
              </a:extLst>
            </p:cNvPr>
            <p:cNvSpPr/>
            <p:nvPr/>
          </p:nvSpPr>
          <p:spPr>
            <a:xfrm>
              <a:off x="8925683" y="5751644"/>
              <a:ext cx="373071" cy="636104"/>
            </a:xfrm>
            <a:prstGeom prst="trapezoid">
              <a:avLst>
                <a:gd name="adj" fmla="val 70313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27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Picture 4" descr="Toslink Icon">
              <a:extLst>
                <a:ext uri="{FF2B5EF4-FFF2-40B4-BE49-F238E27FC236}">
                  <a16:creationId xmlns:a16="http://schemas.microsoft.com/office/drawing/2014/main" id="{02C746D9-A3E2-DAAD-954D-4F59B584E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8852559" y="5305895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5" name="Textfeld 1064">
            <a:extLst>
              <a:ext uri="{FF2B5EF4-FFF2-40B4-BE49-F238E27FC236}">
                <a16:creationId xmlns:a16="http://schemas.microsoft.com/office/drawing/2014/main" id="{71A499DE-0E3B-1046-0443-0D2259DA70E2}"/>
              </a:ext>
            </a:extLst>
          </p:cNvPr>
          <p:cNvSpPr txBox="1"/>
          <p:nvPr/>
        </p:nvSpPr>
        <p:spPr>
          <a:xfrm>
            <a:off x="8520190" y="1243489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Periscope Illumination </a:t>
            </a:r>
          </a:p>
        </p:txBody>
      </p:sp>
      <p:sp>
        <p:nvSpPr>
          <p:cNvPr id="1066" name="Textfeld 1065">
            <a:extLst>
              <a:ext uri="{FF2B5EF4-FFF2-40B4-BE49-F238E27FC236}">
                <a16:creationId xmlns:a16="http://schemas.microsoft.com/office/drawing/2014/main" id="{38A4D70F-D0BD-EF25-99DE-A614525240D0}"/>
              </a:ext>
            </a:extLst>
          </p:cNvPr>
          <p:cNvSpPr txBox="1"/>
          <p:nvPr/>
        </p:nvSpPr>
        <p:spPr>
          <a:xfrm>
            <a:off x="7636743" y="3093797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Lightguided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73" name="Textfeld 1072">
            <a:extLst>
              <a:ext uri="{FF2B5EF4-FFF2-40B4-BE49-F238E27FC236}">
                <a16:creationId xmlns:a16="http://schemas.microsoft.com/office/drawing/2014/main" id="{4650754B-F9C3-113F-B2BB-DDC6917E1640}"/>
              </a:ext>
            </a:extLst>
          </p:cNvPr>
          <p:cNvSpPr txBox="1"/>
          <p:nvPr/>
        </p:nvSpPr>
        <p:spPr>
          <a:xfrm>
            <a:off x="3063555" y="241280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de-DE" dirty="0"/>
          </a:p>
        </p:txBody>
      </p:sp>
      <p:sp>
        <p:nvSpPr>
          <p:cNvPr id="1074" name="Textfeld 1073">
            <a:extLst>
              <a:ext uri="{FF2B5EF4-FFF2-40B4-BE49-F238E27FC236}">
                <a16:creationId xmlns:a16="http://schemas.microsoft.com/office/drawing/2014/main" id="{D74E2E61-9C86-D571-9C84-FE2533CFDF81}"/>
              </a:ext>
            </a:extLst>
          </p:cNvPr>
          <p:cNvSpPr txBox="1"/>
          <p:nvPr/>
        </p:nvSpPr>
        <p:spPr>
          <a:xfrm>
            <a:off x="7823419" y="360234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7CF-769C-EE9F-399C-D1D8E2731143}"/>
              </a:ext>
            </a:extLst>
          </p:cNvPr>
          <p:cNvGrpSpPr/>
          <p:nvPr/>
        </p:nvGrpSpPr>
        <p:grpSpPr>
          <a:xfrm>
            <a:off x="4781762" y="-290293"/>
            <a:ext cx="2975870" cy="1962804"/>
            <a:chOff x="4140086" y="-277799"/>
            <a:chExt cx="3833340" cy="2528370"/>
          </a:xfrm>
        </p:grpSpPr>
        <p:sp>
          <p:nvSpPr>
            <p:cNvPr id="1071" name="Textfeld 1070">
              <a:extLst>
                <a:ext uri="{FF2B5EF4-FFF2-40B4-BE49-F238E27FC236}">
                  <a16:creationId xmlns:a16="http://schemas.microsoft.com/office/drawing/2014/main" id="{3705DB07-35E7-7DD0-4C99-F1B59D22A1D9}"/>
                </a:ext>
              </a:extLst>
            </p:cNvPr>
            <p:cNvSpPr txBox="1"/>
            <p:nvPr/>
          </p:nvSpPr>
          <p:spPr>
            <a:xfrm>
              <a:off x="4140086" y="-43532"/>
              <a:ext cx="845819" cy="475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  <a:endParaRPr lang="de-DE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53F805E-7C72-9F91-15A1-BE767BB80BA6}"/>
                </a:ext>
              </a:extLst>
            </p:cNvPr>
            <p:cNvSpPr/>
            <p:nvPr/>
          </p:nvSpPr>
          <p:spPr>
            <a:xfrm>
              <a:off x="5861369" y="768072"/>
              <a:ext cx="981606" cy="12971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7C0F9D5-8A27-3921-EB82-CAAEFA235070}"/>
                </a:ext>
              </a:extLst>
            </p:cNvPr>
            <p:cNvSpPr/>
            <p:nvPr/>
          </p:nvSpPr>
          <p:spPr>
            <a:xfrm>
              <a:off x="5966540" y="726004"/>
              <a:ext cx="778273" cy="308505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Sehne 31">
              <a:extLst>
                <a:ext uri="{FF2B5EF4-FFF2-40B4-BE49-F238E27FC236}">
                  <a16:creationId xmlns:a16="http://schemas.microsoft.com/office/drawing/2014/main" id="{B887A1C8-2544-6830-C4B6-DBA532EDF752}"/>
                </a:ext>
              </a:extLst>
            </p:cNvPr>
            <p:cNvSpPr/>
            <p:nvPr/>
          </p:nvSpPr>
          <p:spPr>
            <a:xfrm rot="16200000">
              <a:off x="6189093" y="562925"/>
              <a:ext cx="326158" cy="326158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84D4B10-F449-59F6-93BD-CF1926EE21C6}"/>
                </a:ext>
              </a:extLst>
            </p:cNvPr>
            <p:cNvSpPr/>
            <p:nvPr/>
          </p:nvSpPr>
          <p:spPr>
            <a:xfrm>
              <a:off x="5163022" y="290630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CCBEFFAE-0673-9E47-F5DD-9835C221B578}"/>
                </a:ext>
              </a:extLst>
            </p:cNvPr>
            <p:cNvSpPr/>
            <p:nvPr/>
          </p:nvSpPr>
          <p:spPr>
            <a:xfrm>
              <a:off x="5226252" y="111816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EEAE3B-33A8-33BF-F362-06EA09F61DA1}"/>
                </a:ext>
              </a:extLst>
            </p:cNvPr>
            <p:cNvSpPr/>
            <p:nvPr/>
          </p:nvSpPr>
          <p:spPr>
            <a:xfrm>
              <a:off x="5292502" y="259803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0181DD9B-6735-A93E-B06A-E95AB3F9BA9E}"/>
                </a:ext>
              </a:extLst>
            </p:cNvPr>
            <p:cNvGrpSpPr/>
            <p:nvPr/>
          </p:nvGrpSpPr>
          <p:grpSpPr>
            <a:xfrm>
              <a:off x="5288530" y="932216"/>
              <a:ext cx="208975" cy="362250"/>
              <a:chOff x="3127530" y="2975548"/>
              <a:chExt cx="422680" cy="1026826"/>
            </a:xfrm>
          </p:grpSpPr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9854FA0B-FADD-7D0D-4441-DD8E28951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6270DE27-B93C-092A-B1CB-6898798E7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B776527F-BCD2-DC67-F8C8-95B366CD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C065E61-D3D9-4B03-385C-CD39629E77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55B73D8D-B364-80A8-F371-79D7D2F3A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>
                <a:extLst>
                  <a:ext uri="{FF2B5EF4-FFF2-40B4-BE49-F238E27FC236}">
                    <a16:creationId xmlns:a16="http://schemas.microsoft.com/office/drawing/2014/main" id="{1B44DEEB-5BAC-DDD1-175C-D93FD531DD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>
                <a:extLst>
                  <a:ext uri="{FF2B5EF4-FFF2-40B4-BE49-F238E27FC236}">
                    <a16:creationId xmlns:a16="http://schemas.microsoft.com/office/drawing/2014/main" id="{4303EC49-1740-87D7-5EC8-7422671A4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CCAAB03-C39A-5B86-4702-651848226356}"/>
                </a:ext>
              </a:extLst>
            </p:cNvPr>
            <p:cNvSpPr/>
            <p:nvPr/>
          </p:nvSpPr>
          <p:spPr>
            <a:xfrm>
              <a:off x="6615775" y="286094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6" name="Rechteck 1035">
              <a:extLst>
                <a:ext uri="{FF2B5EF4-FFF2-40B4-BE49-F238E27FC236}">
                  <a16:creationId xmlns:a16="http://schemas.microsoft.com/office/drawing/2014/main" id="{9A09DEB0-9FF7-BC50-6FE3-2DA4EFD4945C}"/>
                </a:ext>
              </a:extLst>
            </p:cNvPr>
            <p:cNvSpPr/>
            <p:nvPr/>
          </p:nvSpPr>
          <p:spPr>
            <a:xfrm>
              <a:off x="5163022" y="1228921"/>
              <a:ext cx="2422631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5" name="Rechteck 1054">
              <a:extLst>
                <a:ext uri="{FF2B5EF4-FFF2-40B4-BE49-F238E27FC236}">
                  <a16:creationId xmlns:a16="http://schemas.microsoft.com/office/drawing/2014/main" id="{88171AAC-37E9-713B-8B2C-5CE7A230F00E}"/>
                </a:ext>
              </a:extLst>
            </p:cNvPr>
            <p:cNvSpPr/>
            <p:nvPr/>
          </p:nvSpPr>
          <p:spPr>
            <a:xfrm>
              <a:off x="5816508" y="46598"/>
              <a:ext cx="1127967" cy="2298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49" name="Gerade Verbindung 1048">
              <a:extLst>
                <a:ext uri="{FF2B5EF4-FFF2-40B4-BE49-F238E27FC236}">
                  <a16:creationId xmlns:a16="http://schemas.microsoft.com/office/drawing/2014/main" id="{82A5DAF0-2E59-7F03-A167-2A08D911B7DB}"/>
                </a:ext>
              </a:extLst>
            </p:cNvPr>
            <p:cNvCxnSpPr/>
            <p:nvPr/>
          </p:nvCxnSpPr>
          <p:spPr>
            <a:xfrm>
              <a:off x="5806856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Gerade Verbindung 1049">
              <a:extLst>
                <a:ext uri="{FF2B5EF4-FFF2-40B4-BE49-F238E27FC236}">
                  <a16:creationId xmlns:a16="http://schemas.microsoft.com/office/drawing/2014/main" id="{F09FB115-EAF1-1BD4-342C-3A02522CB425}"/>
                </a:ext>
              </a:extLst>
            </p:cNvPr>
            <p:cNvCxnSpPr/>
            <p:nvPr/>
          </p:nvCxnSpPr>
          <p:spPr>
            <a:xfrm>
              <a:off x="6958030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1" name="Gerade Verbindung 1050">
              <a:extLst>
                <a:ext uri="{FF2B5EF4-FFF2-40B4-BE49-F238E27FC236}">
                  <a16:creationId xmlns:a16="http://schemas.microsoft.com/office/drawing/2014/main" id="{AA524F6E-416A-38C3-E69E-2045504D65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856" y="284299"/>
              <a:ext cx="115117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1" name="Pfeil nach oben und unten 1060">
              <a:extLst>
                <a:ext uri="{FF2B5EF4-FFF2-40B4-BE49-F238E27FC236}">
                  <a16:creationId xmlns:a16="http://schemas.microsoft.com/office/drawing/2014/main" id="{DFFD96F4-0E88-0B59-7BAA-DBDD7E0826B0}"/>
                </a:ext>
              </a:extLst>
            </p:cNvPr>
            <p:cNvSpPr/>
            <p:nvPr/>
          </p:nvSpPr>
          <p:spPr>
            <a:xfrm>
              <a:off x="7740787" y="-277799"/>
              <a:ext cx="232639" cy="64879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/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blipFill>
                  <a:blip r:embed="rId6"/>
                  <a:stretch>
                    <a:fillRect l="-36842" b="-35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4" name="Textfeld 1063">
              <a:extLst>
                <a:ext uri="{FF2B5EF4-FFF2-40B4-BE49-F238E27FC236}">
                  <a16:creationId xmlns:a16="http://schemas.microsoft.com/office/drawing/2014/main" id="{E83262F2-395B-075D-C96F-8E72CEFE9100}"/>
                </a:ext>
              </a:extLst>
            </p:cNvPr>
            <p:cNvSpPr txBox="1"/>
            <p:nvPr/>
          </p:nvSpPr>
          <p:spPr>
            <a:xfrm>
              <a:off x="5203344" y="1576589"/>
              <a:ext cx="2422626" cy="673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Magnet/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Springloaded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Stage</a:t>
              </a:r>
            </a:p>
          </p:txBody>
        </p:sp>
        <p:sp>
          <p:nvSpPr>
            <p:cNvPr id="1151" name="Rechteck 1150">
              <a:extLst>
                <a:ext uri="{FF2B5EF4-FFF2-40B4-BE49-F238E27FC236}">
                  <a16:creationId xmlns:a16="http://schemas.microsoft.com/office/drawing/2014/main" id="{05C671BB-2DBD-A039-9A4A-433E5D3A4F3B}"/>
                </a:ext>
              </a:extLst>
            </p:cNvPr>
            <p:cNvSpPr/>
            <p:nvPr/>
          </p:nvSpPr>
          <p:spPr>
            <a:xfrm>
              <a:off x="7101103" y="140518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2" name="Rechteck 1151">
              <a:extLst>
                <a:ext uri="{FF2B5EF4-FFF2-40B4-BE49-F238E27FC236}">
                  <a16:creationId xmlns:a16="http://schemas.microsoft.com/office/drawing/2014/main" id="{52EDD4FB-0998-A3D8-FD1D-A663510AA299}"/>
                </a:ext>
              </a:extLst>
            </p:cNvPr>
            <p:cNvSpPr/>
            <p:nvPr/>
          </p:nvSpPr>
          <p:spPr>
            <a:xfrm>
              <a:off x="7167353" y="288505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53" name="Gruppieren 1152">
              <a:extLst>
                <a:ext uri="{FF2B5EF4-FFF2-40B4-BE49-F238E27FC236}">
                  <a16:creationId xmlns:a16="http://schemas.microsoft.com/office/drawing/2014/main" id="{8CFD785C-6CB1-262D-80F1-94908122054C}"/>
                </a:ext>
              </a:extLst>
            </p:cNvPr>
            <p:cNvGrpSpPr/>
            <p:nvPr/>
          </p:nvGrpSpPr>
          <p:grpSpPr>
            <a:xfrm>
              <a:off x="7163381" y="960918"/>
              <a:ext cx="208975" cy="362250"/>
              <a:chOff x="3127530" y="2975548"/>
              <a:chExt cx="422680" cy="1026826"/>
            </a:xfrm>
          </p:grpSpPr>
          <p:cxnSp>
            <p:nvCxnSpPr>
              <p:cNvPr id="1154" name="Gerade Verbindung 1153">
                <a:extLst>
                  <a:ext uri="{FF2B5EF4-FFF2-40B4-BE49-F238E27FC236}">
                    <a16:creationId xmlns:a16="http://schemas.microsoft.com/office/drawing/2014/main" id="{76B41F70-F604-3CC9-1FD5-CF7C5E3DC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5" name="Gerade Verbindung 1154">
                <a:extLst>
                  <a:ext uri="{FF2B5EF4-FFF2-40B4-BE49-F238E27FC236}">
                    <a16:creationId xmlns:a16="http://schemas.microsoft.com/office/drawing/2014/main" id="{1D40D951-67AD-0425-D260-D4A1C69C88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6" name="Gerade Verbindung 1155">
                <a:extLst>
                  <a:ext uri="{FF2B5EF4-FFF2-40B4-BE49-F238E27FC236}">
                    <a16:creationId xmlns:a16="http://schemas.microsoft.com/office/drawing/2014/main" id="{3B28E6F7-5307-2545-A3BE-992A3E97D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7" name="Gerade Verbindung 1156">
                <a:extLst>
                  <a:ext uri="{FF2B5EF4-FFF2-40B4-BE49-F238E27FC236}">
                    <a16:creationId xmlns:a16="http://schemas.microsoft.com/office/drawing/2014/main" id="{68263D38-BA77-13DD-37D6-3676173B5F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8" name="Gerade Verbindung 1157">
                <a:extLst>
                  <a:ext uri="{FF2B5EF4-FFF2-40B4-BE49-F238E27FC236}">
                    <a16:creationId xmlns:a16="http://schemas.microsoft.com/office/drawing/2014/main" id="{61C54FD8-D878-1253-51D1-9455260B22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9" name="Gerade Verbindung 1158">
                <a:extLst>
                  <a:ext uri="{FF2B5EF4-FFF2-40B4-BE49-F238E27FC236}">
                    <a16:creationId xmlns:a16="http://schemas.microsoft.com/office/drawing/2014/main" id="{5D234EBA-D327-0E71-0B9E-47614934A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0" name="Gerade Verbindung 1159">
                <a:extLst>
                  <a:ext uri="{FF2B5EF4-FFF2-40B4-BE49-F238E27FC236}">
                    <a16:creationId xmlns:a16="http://schemas.microsoft.com/office/drawing/2014/main" id="{A1B3793C-4349-BC9D-B4BB-21959F103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61" name="Textfeld 1160">
            <a:extLst>
              <a:ext uri="{FF2B5EF4-FFF2-40B4-BE49-F238E27FC236}">
                <a16:creationId xmlns:a16="http://schemas.microsoft.com/office/drawing/2014/main" id="{2269A254-9C61-8D5C-7A84-0CC299EE8B80}"/>
              </a:ext>
            </a:extLst>
          </p:cNvPr>
          <p:cNvSpPr txBox="1"/>
          <p:nvPr/>
        </p:nvSpPr>
        <p:spPr>
          <a:xfrm>
            <a:off x="8332480" y="-19717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de-DE" dirty="0"/>
          </a:p>
        </p:txBody>
      </p:sp>
      <p:grpSp>
        <p:nvGrpSpPr>
          <p:cNvPr id="1196" name="Gruppieren 1195">
            <a:extLst>
              <a:ext uri="{FF2B5EF4-FFF2-40B4-BE49-F238E27FC236}">
                <a16:creationId xmlns:a16="http://schemas.microsoft.com/office/drawing/2014/main" id="{3F677ED0-26C2-E262-7247-26AA7B22F4EE}"/>
              </a:ext>
            </a:extLst>
          </p:cNvPr>
          <p:cNvGrpSpPr/>
          <p:nvPr/>
        </p:nvGrpSpPr>
        <p:grpSpPr>
          <a:xfrm>
            <a:off x="5437832" y="4713484"/>
            <a:ext cx="1808959" cy="1505187"/>
            <a:chOff x="-11558643" y="-1356774"/>
            <a:chExt cx="7027383" cy="5847299"/>
          </a:xfrm>
        </p:grpSpPr>
        <p:sp>
          <p:nvSpPr>
            <p:cNvPr id="1103" name="Bogen 1102">
              <a:extLst>
                <a:ext uri="{FF2B5EF4-FFF2-40B4-BE49-F238E27FC236}">
                  <a16:creationId xmlns:a16="http://schemas.microsoft.com/office/drawing/2014/main" id="{B0057923-D998-81B9-D243-6D4B560B65E1}"/>
                </a:ext>
              </a:extLst>
            </p:cNvPr>
            <p:cNvSpPr/>
            <p:nvPr/>
          </p:nvSpPr>
          <p:spPr>
            <a:xfrm rot="5400000">
              <a:off x="-9118511" y="-3601007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1" name="Bogen 1190">
              <a:extLst>
                <a:ext uri="{FF2B5EF4-FFF2-40B4-BE49-F238E27FC236}">
                  <a16:creationId xmlns:a16="http://schemas.microsoft.com/office/drawing/2014/main" id="{6B705A59-74E0-DEDF-4ACB-B23B07AC56DA}"/>
                </a:ext>
              </a:extLst>
            </p:cNvPr>
            <p:cNvSpPr/>
            <p:nvPr/>
          </p:nvSpPr>
          <p:spPr>
            <a:xfrm rot="5400000">
              <a:off x="-9135611" y="-3779806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2" name="Bogen 1191">
              <a:extLst>
                <a:ext uri="{FF2B5EF4-FFF2-40B4-BE49-F238E27FC236}">
                  <a16:creationId xmlns:a16="http://schemas.microsoft.com/office/drawing/2014/main" id="{EC5E0813-A472-C0E6-CD0E-DBDF0C1018C9}"/>
                </a:ext>
              </a:extLst>
            </p:cNvPr>
            <p:cNvSpPr/>
            <p:nvPr/>
          </p:nvSpPr>
          <p:spPr>
            <a:xfrm rot="16200000">
              <a:off x="-8655313" y="-2426759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62" name="Gerade Verbindung 1161">
              <a:extLst>
                <a:ext uri="{FF2B5EF4-FFF2-40B4-BE49-F238E27FC236}">
                  <a16:creationId xmlns:a16="http://schemas.microsoft.com/office/drawing/2014/main" id="{D47849B2-3DBF-86B9-0AEE-603BB61986D9}"/>
                </a:ext>
              </a:extLst>
            </p:cNvPr>
            <p:cNvCxnSpPr>
              <a:cxnSpLocks/>
              <a:stCxn id="1103" idx="2"/>
            </p:cNvCxnSpPr>
            <p:nvPr/>
          </p:nvCxnSpPr>
          <p:spPr>
            <a:xfrm>
              <a:off x="-9966214" y="399650"/>
              <a:ext cx="97939" cy="3499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Gerade Verbindung 1162">
              <a:extLst>
                <a:ext uri="{FF2B5EF4-FFF2-40B4-BE49-F238E27FC236}">
                  <a16:creationId xmlns:a16="http://schemas.microsoft.com/office/drawing/2014/main" id="{3C92DB16-24EE-9C58-09CB-598EB30D7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330548" y="330288"/>
              <a:ext cx="199118" cy="36413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Gerade Verbindung 1163">
              <a:extLst>
                <a:ext uri="{FF2B5EF4-FFF2-40B4-BE49-F238E27FC236}">
                  <a16:creationId xmlns:a16="http://schemas.microsoft.com/office/drawing/2014/main" id="{2E7843E1-2266-FC7F-53A8-A0DFB31CCCF2}"/>
                </a:ext>
              </a:extLst>
            </p:cNvPr>
            <p:cNvCxnSpPr>
              <a:cxnSpLocks/>
            </p:cNvCxnSpPr>
            <p:nvPr/>
          </p:nvCxnSpPr>
          <p:spPr>
            <a:xfrm>
              <a:off x="-9881200" y="3885394"/>
              <a:ext cx="259304" cy="311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Gerade Verbindung 1164">
              <a:extLst>
                <a:ext uri="{FF2B5EF4-FFF2-40B4-BE49-F238E27FC236}">
                  <a16:creationId xmlns:a16="http://schemas.microsoft.com/office/drawing/2014/main" id="{A0FDF64D-0ADB-8E60-EF01-37BEC2483BCC}"/>
                </a:ext>
              </a:extLst>
            </p:cNvPr>
            <p:cNvCxnSpPr>
              <a:cxnSpLocks/>
            </p:cNvCxnSpPr>
            <p:nvPr/>
          </p:nvCxnSpPr>
          <p:spPr>
            <a:xfrm>
              <a:off x="-9633215" y="4187059"/>
              <a:ext cx="841048" cy="2624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Gerade Verbindung 1165">
              <a:extLst>
                <a:ext uri="{FF2B5EF4-FFF2-40B4-BE49-F238E27FC236}">
                  <a16:creationId xmlns:a16="http://schemas.microsoft.com/office/drawing/2014/main" id="{DD0BADA1-DC56-150E-2489-D3D24A20D39A}"/>
                </a:ext>
              </a:extLst>
            </p:cNvPr>
            <p:cNvCxnSpPr>
              <a:cxnSpLocks/>
            </p:cNvCxnSpPr>
            <p:nvPr/>
          </p:nvCxnSpPr>
          <p:spPr>
            <a:xfrm>
              <a:off x="-8803585" y="4449219"/>
              <a:ext cx="308983" cy="12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Gerade Verbindung 1166">
              <a:extLst>
                <a:ext uri="{FF2B5EF4-FFF2-40B4-BE49-F238E27FC236}">
                  <a16:creationId xmlns:a16="http://schemas.microsoft.com/office/drawing/2014/main" id="{C748AF5E-CB25-9261-78A4-8E313A3AD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473616" y="4440753"/>
              <a:ext cx="780235" cy="224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Gerade Verbindung 1167">
              <a:extLst>
                <a:ext uri="{FF2B5EF4-FFF2-40B4-BE49-F238E27FC236}">
                  <a16:creationId xmlns:a16="http://schemas.microsoft.com/office/drawing/2014/main" id="{F90CFB3B-9949-376B-8BEC-B35469B61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98825" y="4379792"/>
              <a:ext cx="315811" cy="609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Gerade Verbindung 1168">
              <a:extLst>
                <a:ext uri="{FF2B5EF4-FFF2-40B4-BE49-F238E27FC236}">
                  <a16:creationId xmlns:a16="http://schemas.microsoft.com/office/drawing/2014/main" id="{D9D2EE6F-ECF4-B9D7-A8C5-C9C2AF427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425527" y="4086305"/>
              <a:ext cx="942166" cy="3056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Gerade Verbindung 1169">
              <a:extLst>
                <a:ext uri="{FF2B5EF4-FFF2-40B4-BE49-F238E27FC236}">
                  <a16:creationId xmlns:a16="http://schemas.microsoft.com/office/drawing/2014/main" id="{347224E6-404B-F349-5FBC-C5C19C9A5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06226" y="3943745"/>
              <a:ext cx="193045" cy="153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Gerade Verbindung 1170">
              <a:extLst>
                <a:ext uri="{FF2B5EF4-FFF2-40B4-BE49-F238E27FC236}">
                  <a16:creationId xmlns:a16="http://schemas.microsoft.com/office/drawing/2014/main" id="{7CC59766-39CD-7A0F-AA23-6EB4195DDE25}"/>
                </a:ext>
              </a:extLst>
            </p:cNvPr>
            <p:cNvCxnSpPr>
              <a:cxnSpLocks/>
              <a:stCxn id="1177" idx="0"/>
            </p:cNvCxnSpPr>
            <p:nvPr/>
          </p:nvCxnSpPr>
          <p:spPr>
            <a:xfrm>
              <a:off x="-9781821" y="1571629"/>
              <a:ext cx="94775" cy="25606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Gerade Verbindung 1171">
              <a:extLst>
                <a:ext uri="{FF2B5EF4-FFF2-40B4-BE49-F238E27FC236}">
                  <a16:creationId xmlns:a16="http://schemas.microsoft.com/office/drawing/2014/main" id="{E1FF43FA-B29B-A297-30A9-8042EF8A8130}"/>
                </a:ext>
              </a:extLst>
            </p:cNvPr>
            <p:cNvCxnSpPr>
              <a:cxnSpLocks/>
              <a:stCxn id="1177" idx="2"/>
            </p:cNvCxnSpPr>
            <p:nvPr/>
          </p:nvCxnSpPr>
          <p:spPr>
            <a:xfrm>
              <a:off x="-8806981" y="1708813"/>
              <a:ext cx="19450" cy="27446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Gerade Verbindung 1172">
              <a:extLst>
                <a:ext uri="{FF2B5EF4-FFF2-40B4-BE49-F238E27FC236}">
                  <a16:creationId xmlns:a16="http://schemas.microsoft.com/office/drawing/2014/main" id="{0901A498-C925-0B09-0723-E664AC2238C9}"/>
                </a:ext>
              </a:extLst>
            </p:cNvPr>
            <p:cNvCxnSpPr>
              <a:cxnSpLocks/>
            </p:cNvCxnSpPr>
            <p:nvPr/>
          </p:nvCxnSpPr>
          <p:spPr>
            <a:xfrm>
              <a:off x="-8508044" y="1866474"/>
              <a:ext cx="29541" cy="2624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Gerade Verbindung 1173">
              <a:extLst>
                <a:ext uri="{FF2B5EF4-FFF2-40B4-BE49-F238E27FC236}">
                  <a16:creationId xmlns:a16="http://schemas.microsoft.com/office/drawing/2014/main" id="{ABA11CC0-E932-8C30-A46D-365F2B27D00E}"/>
                </a:ext>
              </a:extLst>
            </p:cNvPr>
            <p:cNvCxnSpPr>
              <a:cxnSpLocks/>
            </p:cNvCxnSpPr>
            <p:nvPr/>
          </p:nvCxnSpPr>
          <p:spPr>
            <a:xfrm>
              <a:off x="-7703903" y="1897586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Gerade Verbindung 1174">
              <a:extLst>
                <a:ext uri="{FF2B5EF4-FFF2-40B4-BE49-F238E27FC236}">
                  <a16:creationId xmlns:a16="http://schemas.microsoft.com/office/drawing/2014/main" id="{2E24E314-7EF3-A5F5-E790-E47F25238298}"/>
                </a:ext>
              </a:extLst>
            </p:cNvPr>
            <p:cNvCxnSpPr>
              <a:cxnSpLocks/>
            </p:cNvCxnSpPr>
            <p:nvPr/>
          </p:nvCxnSpPr>
          <p:spPr>
            <a:xfrm>
              <a:off x="-7432366" y="1815599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Gerade Verbindung 1175">
              <a:extLst>
                <a:ext uri="{FF2B5EF4-FFF2-40B4-BE49-F238E27FC236}">
                  <a16:creationId xmlns:a16="http://schemas.microsoft.com/office/drawing/2014/main" id="{1B40D00F-0D47-896B-5894-39D2BCE60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18101" y="1682279"/>
              <a:ext cx="93141" cy="24184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" name="Bogen 1176">
              <a:extLst>
                <a:ext uri="{FF2B5EF4-FFF2-40B4-BE49-F238E27FC236}">
                  <a16:creationId xmlns:a16="http://schemas.microsoft.com/office/drawing/2014/main" id="{5A9546B4-5065-8D57-750D-920DD401B00F}"/>
                </a:ext>
              </a:extLst>
            </p:cNvPr>
            <p:cNvSpPr/>
            <p:nvPr/>
          </p:nvSpPr>
          <p:spPr>
            <a:xfrm>
              <a:off x="-9806874" y="1269949"/>
              <a:ext cx="999893" cy="877727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7" name="Bogen 1186">
              <a:extLst>
                <a:ext uri="{FF2B5EF4-FFF2-40B4-BE49-F238E27FC236}">
                  <a16:creationId xmlns:a16="http://schemas.microsoft.com/office/drawing/2014/main" id="{19113836-5CB9-235A-66A1-987F76C81CBC}"/>
                </a:ext>
              </a:extLst>
            </p:cNvPr>
            <p:cNvSpPr/>
            <p:nvPr/>
          </p:nvSpPr>
          <p:spPr>
            <a:xfrm>
              <a:off x="-8508666" y="1503893"/>
              <a:ext cx="804440" cy="855266"/>
            </a:xfrm>
            <a:prstGeom prst="arc">
              <a:avLst>
                <a:gd name="adj1" fmla="val 10769087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8" name="Bogen 1187">
              <a:extLst>
                <a:ext uri="{FF2B5EF4-FFF2-40B4-BE49-F238E27FC236}">
                  <a16:creationId xmlns:a16="http://schemas.microsoft.com/office/drawing/2014/main" id="{CB63FAFB-1719-E618-ECFE-74723205F930}"/>
                </a:ext>
              </a:extLst>
            </p:cNvPr>
            <p:cNvSpPr/>
            <p:nvPr/>
          </p:nvSpPr>
          <p:spPr>
            <a:xfrm rot="20537400">
              <a:off x="-7444547" y="1407946"/>
              <a:ext cx="1042834" cy="870102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3" name="Bogen 1192">
              <a:extLst>
                <a:ext uri="{FF2B5EF4-FFF2-40B4-BE49-F238E27FC236}">
                  <a16:creationId xmlns:a16="http://schemas.microsoft.com/office/drawing/2014/main" id="{7DB27445-6973-3F03-8E78-CD62FB48EB51}"/>
                </a:ext>
              </a:extLst>
            </p:cNvPr>
            <p:cNvSpPr/>
            <p:nvPr/>
          </p:nvSpPr>
          <p:spPr>
            <a:xfrm>
              <a:off x="-6370503" y="123747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4" name="Bogen 1193">
              <a:extLst>
                <a:ext uri="{FF2B5EF4-FFF2-40B4-BE49-F238E27FC236}">
                  <a16:creationId xmlns:a16="http://schemas.microsoft.com/office/drawing/2014/main" id="{B85D3A46-F533-2E1A-98CA-C1CEF7B36594}"/>
                </a:ext>
              </a:extLst>
            </p:cNvPr>
            <p:cNvSpPr/>
            <p:nvPr/>
          </p:nvSpPr>
          <p:spPr>
            <a:xfrm rot="10800000">
              <a:off x="-10148688" y="222382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02" name="Gruppieren 1201">
            <a:extLst>
              <a:ext uri="{FF2B5EF4-FFF2-40B4-BE49-F238E27FC236}">
                <a16:creationId xmlns:a16="http://schemas.microsoft.com/office/drawing/2014/main" id="{1C150494-1B07-7F83-E5A5-6296CD5371BD}"/>
              </a:ext>
            </a:extLst>
          </p:cNvPr>
          <p:cNvGrpSpPr/>
          <p:nvPr/>
        </p:nvGrpSpPr>
        <p:grpSpPr>
          <a:xfrm>
            <a:off x="3252190" y="575414"/>
            <a:ext cx="2120047" cy="1236583"/>
            <a:chOff x="2351379" y="3885394"/>
            <a:chExt cx="3071210" cy="179137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E1EA5CA-96FC-01AE-7F5D-4954966BB099}"/>
                </a:ext>
              </a:extLst>
            </p:cNvPr>
            <p:cNvSpPr/>
            <p:nvPr/>
          </p:nvSpPr>
          <p:spPr>
            <a:xfrm>
              <a:off x="2351379" y="4889129"/>
              <a:ext cx="2432304" cy="694944"/>
            </a:xfrm>
            <a:prstGeom prst="rect">
              <a:avLst/>
            </a:prstGeom>
            <a:solidFill>
              <a:srgbClr val="F1F9EF"/>
            </a:solidFill>
            <a:ln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9A39060-5F4A-21B0-B81D-89C6D8E37BEE}"/>
                </a:ext>
              </a:extLst>
            </p:cNvPr>
            <p:cNvSpPr/>
            <p:nvPr/>
          </p:nvSpPr>
          <p:spPr>
            <a:xfrm>
              <a:off x="2982275" y="5029783"/>
              <a:ext cx="1207698" cy="159590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4D715F0-3A66-9F2F-F82F-A0F148E15CB4}"/>
                </a:ext>
              </a:extLst>
            </p:cNvPr>
            <p:cNvSpPr/>
            <p:nvPr/>
          </p:nvSpPr>
          <p:spPr>
            <a:xfrm>
              <a:off x="3111670" y="4978025"/>
              <a:ext cx="957532" cy="37956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Sehne 22">
              <a:extLst>
                <a:ext uri="{FF2B5EF4-FFF2-40B4-BE49-F238E27FC236}">
                  <a16:creationId xmlns:a16="http://schemas.microsoft.com/office/drawing/2014/main" id="{9F5F21B7-9E9F-C0EB-6FD0-CE319743A9C3}"/>
                </a:ext>
              </a:extLst>
            </p:cNvPr>
            <p:cNvSpPr/>
            <p:nvPr/>
          </p:nvSpPr>
          <p:spPr>
            <a:xfrm rot="16200000">
              <a:off x="3385483" y="4777384"/>
              <a:ext cx="401282" cy="401282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A975D14-13B9-7892-7193-1E4353C7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2295984" y="5027246"/>
              <a:ext cx="798229" cy="445699"/>
            </a:xfrm>
            <a:prstGeom prst="rect">
              <a:avLst/>
            </a:prstGeom>
          </p:spPr>
        </p:pic>
        <p:sp>
          <p:nvSpPr>
            <p:cNvPr id="26" name="Pfeil nach oben und unten 25">
              <a:extLst>
                <a:ext uri="{FF2B5EF4-FFF2-40B4-BE49-F238E27FC236}">
                  <a16:creationId xmlns:a16="http://schemas.microsoft.com/office/drawing/2014/main" id="{82D01049-FD12-AD65-74BA-1AB8E389C6E9}"/>
                </a:ext>
              </a:extLst>
            </p:cNvPr>
            <p:cNvSpPr/>
            <p:nvPr/>
          </p:nvSpPr>
          <p:spPr>
            <a:xfrm>
              <a:off x="5136367" y="4878542"/>
              <a:ext cx="286222" cy="798230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/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blipFill>
                  <a:blip r:embed="rId9"/>
                  <a:stretch>
                    <a:fillRect l="-13793" b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24DDBE4-1ED3-C977-3BFE-A531275D9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084980" y="5011368"/>
              <a:ext cx="798229" cy="445699"/>
            </a:xfrm>
            <a:prstGeom prst="rect">
              <a:avLst/>
            </a:prstGeom>
          </p:spPr>
        </p:pic>
        <p:sp>
          <p:nvSpPr>
            <p:cNvPr id="1056" name="Rechteck 1055">
              <a:extLst>
                <a:ext uri="{FF2B5EF4-FFF2-40B4-BE49-F238E27FC236}">
                  <a16:creationId xmlns:a16="http://schemas.microsoft.com/office/drawing/2014/main" id="{0930B326-9868-4F38-8E76-CB54864CE5EE}"/>
                </a:ext>
              </a:extLst>
            </p:cNvPr>
            <p:cNvSpPr/>
            <p:nvPr/>
          </p:nvSpPr>
          <p:spPr>
            <a:xfrm>
              <a:off x="2885396" y="4229048"/>
              <a:ext cx="1387770" cy="2827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B516CBEC-C9DD-380C-49C9-ED48E7D210C0}"/>
                </a:ext>
              </a:extLst>
            </p:cNvPr>
            <p:cNvGrpSpPr/>
            <p:nvPr/>
          </p:nvGrpSpPr>
          <p:grpSpPr>
            <a:xfrm>
              <a:off x="2873520" y="3885394"/>
              <a:ext cx="1416322" cy="636105"/>
              <a:chOff x="5653548" y="-393290"/>
              <a:chExt cx="1941939" cy="1257931"/>
            </a:xfrm>
          </p:grpSpPr>
          <p:cxnSp>
            <p:nvCxnSpPr>
              <p:cNvPr id="1058" name="Gerade Verbindung 1057">
                <a:extLst>
                  <a:ext uri="{FF2B5EF4-FFF2-40B4-BE49-F238E27FC236}">
                    <a16:creationId xmlns:a16="http://schemas.microsoft.com/office/drawing/2014/main" id="{C92F5497-FCB7-913A-6142-B30969ACCBF3}"/>
                  </a:ext>
                </a:extLst>
              </p:cNvPr>
              <p:cNvCxnSpPr/>
              <p:nvPr/>
            </p:nvCxnSpPr>
            <p:spPr>
              <a:xfrm>
                <a:off x="5653548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9" name="Gerade Verbindung 1058">
                <a:extLst>
                  <a:ext uri="{FF2B5EF4-FFF2-40B4-BE49-F238E27FC236}">
                    <a16:creationId xmlns:a16="http://schemas.microsoft.com/office/drawing/2014/main" id="{700395E5-BF3F-8B28-163E-9414F52A700B}"/>
                  </a:ext>
                </a:extLst>
              </p:cNvPr>
              <p:cNvCxnSpPr/>
              <p:nvPr/>
            </p:nvCxnSpPr>
            <p:spPr>
              <a:xfrm>
                <a:off x="7595487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0" name="Gerade Verbindung 1059">
                <a:extLst>
                  <a:ext uri="{FF2B5EF4-FFF2-40B4-BE49-F238E27FC236}">
                    <a16:creationId xmlns:a16="http://schemas.microsoft.com/office/drawing/2014/main" id="{E691B595-259F-9769-7ED3-087D3E812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3548" y="864641"/>
                <a:ext cx="1941939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67" name="Textfeld 1066">
            <a:extLst>
              <a:ext uri="{FF2B5EF4-FFF2-40B4-BE49-F238E27FC236}">
                <a16:creationId xmlns:a16="http://schemas.microsoft.com/office/drawing/2014/main" id="{5D049C2E-9D82-C728-D955-67E161BEAA7B}"/>
              </a:ext>
            </a:extLst>
          </p:cNvPr>
          <p:cNvSpPr txBox="1"/>
          <p:nvPr/>
        </p:nvSpPr>
        <p:spPr>
          <a:xfrm>
            <a:off x="3643103" y="1847792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Voice-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Actuator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Focusing</a:t>
            </a:r>
          </a:p>
        </p:txBody>
      </p:sp>
      <p:sp>
        <p:nvSpPr>
          <p:cNvPr id="1205" name="Textfeld 1204">
            <a:extLst>
              <a:ext uri="{FF2B5EF4-FFF2-40B4-BE49-F238E27FC236}">
                <a16:creationId xmlns:a16="http://schemas.microsoft.com/office/drawing/2014/main" id="{74845B5C-3421-3E7D-450E-909C7BDEE334}"/>
              </a:ext>
            </a:extLst>
          </p:cNvPr>
          <p:cNvSpPr txBox="1"/>
          <p:nvPr/>
        </p:nvSpPr>
        <p:spPr>
          <a:xfrm>
            <a:off x="4807320" y="6172704"/>
            <a:ext cx="111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Waterproof 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206" name="Textfeld 1205">
            <a:extLst>
              <a:ext uri="{FF2B5EF4-FFF2-40B4-BE49-F238E27FC236}">
                <a16:creationId xmlns:a16="http://schemas.microsoft.com/office/drawing/2014/main" id="{FD9E30BE-857E-F8D0-8798-BB1BE5809E23}"/>
              </a:ext>
            </a:extLst>
          </p:cNvPr>
          <p:cNvSpPr txBox="1"/>
          <p:nvPr/>
        </p:nvSpPr>
        <p:spPr>
          <a:xfrm>
            <a:off x="5340458" y="4706739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5C7200-49A9-EFEA-975E-6FC677E3C3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4125" y="5855870"/>
            <a:ext cx="1189253" cy="929104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043AD7A-C7A0-16E7-40D0-B7C3BB91A186}"/>
              </a:ext>
            </a:extLst>
          </p:cNvPr>
          <p:cNvCxnSpPr>
            <a:cxnSpLocks/>
          </p:cNvCxnSpPr>
          <p:nvPr/>
        </p:nvCxnSpPr>
        <p:spPr>
          <a:xfrm flipH="1">
            <a:off x="7135189" y="-320455"/>
            <a:ext cx="1172265" cy="308567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7" name="Gruppieren 1076">
            <a:extLst>
              <a:ext uri="{FF2B5EF4-FFF2-40B4-BE49-F238E27FC236}">
                <a16:creationId xmlns:a16="http://schemas.microsoft.com/office/drawing/2014/main" id="{FCB18215-373C-FA8A-AB9C-172BD718473A}"/>
              </a:ext>
            </a:extLst>
          </p:cNvPr>
          <p:cNvGrpSpPr/>
          <p:nvPr/>
        </p:nvGrpSpPr>
        <p:grpSpPr>
          <a:xfrm>
            <a:off x="9098878" y="-39586"/>
            <a:ext cx="1429446" cy="1146863"/>
            <a:chOff x="8858843" y="537285"/>
            <a:chExt cx="2056424" cy="1649895"/>
          </a:xfrm>
        </p:grpSpPr>
        <p:grpSp>
          <p:nvGrpSpPr>
            <p:cNvPr id="1063" name="Gruppieren 1062">
              <a:extLst>
                <a:ext uri="{FF2B5EF4-FFF2-40B4-BE49-F238E27FC236}">
                  <a16:creationId xmlns:a16="http://schemas.microsoft.com/office/drawing/2014/main" id="{EAA31B41-02D5-DB62-703C-6BBDA501BE1C}"/>
                </a:ext>
              </a:extLst>
            </p:cNvPr>
            <p:cNvGrpSpPr/>
            <p:nvPr/>
          </p:nvGrpSpPr>
          <p:grpSpPr>
            <a:xfrm>
              <a:off x="8858843" y="537285"/>
              <a:ext cx="2056424" cy="1649895"/>
              <a:chOff x="7478399" y="864641"/>
              <a:chExt cx="2056424" cy="1649895"/>
            </a:xfrm>
          </p:grpSpPr>
          <p:sp>
            <p:nvSpPr>
              <p:cNvPr id="5" name="Trapez 4">
                <a:extLst>
                  <a:ext uri="{FF2B5EF4-FFF2-40B4-BE49-F238E27FC236}">
                    <a16:creationId xmlns:a16="http://schemas.microsoft.com/office/drawing/2014/main" id="{FAC7B126-171E-9075-C3DC-223FF1D25424}"/>
                  </a:ext>
                </a:extLst>
              </p:cNvPr>
              <p:cNvSpPr/>
              <p:nvPr/>
            </p:nvSpPr>
            <p:spPr>
              <a:xfrm>
                <a:off x="7478399" y="864641"/>
                <a:ext cx="1858617" cy="636104"/>
              </a:xfrm>
              <a:prstGeom prst="trapezoid">
                <a:avLst>
                  <a:gd name="adj" fmla="val 85870"/>
                </a:avLst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81E91E6-1019-E9BD-603C-A49835467E87}"/>
                  </a:ext>
                </a:extLst>
              </p:cNvPr>
              <p:cNvSpPr/>
              <p:nvPr/>
            </p:nvSpPr>
            <p:spPr>
              <a:xfrm>
                <a:off x="7478399" y="1500745"/>
                <a:ext cx="689113" cy="1013791"/>
              </a:xfrm>
              <a:prstGeom prst="rect">
                <a:avLst/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rapez 16">
                <a:extLst>
                  <a:ext uri="{FF2B5EF4-FFF2-40B4-BE49-F238E27FC236}">
                    <a16:creationId xmlns:a16="http://schemas.microsoft.com/office/drawing/2014/main" id="{1CAAFEAB-9A02-594B-9834-B621B115B2F8}"/>
                  </a:ext>
                </a:extLst>
              </p:cNvPr>
              <p:cNvSpPr/>
              <p:nvPr/>
            </p:nvSpPr>
            <p:spPr>
              <a:xfrm>
                <a:off x="8580671" y="1467792"/>
                <a:ext cx="954152" cy="669055"/>
              </a:xfrm>
              <a:custGeom>
                <a:avLst/>
                <a:gdLst>
                  <a:gd name="connsiteX0" fmla="*/ 0 w 954152"/>
                  <a:gd name="connsiteY0" fmla="*/ 636104 h 636104"/>
                  <a:gd name="connsiteX1" fmla="*/ 159026 w 954152"/>
                  <a:gd name="connsiteY1" fmla="*/ 0 h 636104"/>
                  <a:gd name="connsiteX2" fmla="*/ 795126 w 954152"/>
                  <a:gd name="connsiteY2" fmla="*/ 0 h 636104"/>
                  <a:gd name="connsiteX3" fmla="*/ 954152 w 954152"/>
                  <a:gd name="connsiteY3" fmla="*/ 636104 h 636104"/>
                  <a:gd name="connsiteX4" fmla="*/ 0 w 954152"/>
                  <a:gd name="connsiteY4" fmla="*/ 636104 h 636104"/>
                  <a:gd name="connsiteX0" fmla="*/ 0 w 954152"/>
                  <a:gd name="connsiteY0" fmla="*/ 784385 h 784385"/>
                  <a:gd name="connsiteX1" fmla="*/ 159026 w 954152"/>
                  <a:gd name="connsiteY1" fmla="*/ 148281 h 784385"/>
                  <a:gd name="connsiteX2" fmla="*/ 646845 w 954152"/>
                  <a:gd name="connsiteY2" fmla="*/ 0 h 784385"/>
                  <a:gd name="connsiteX3" fmla="*/ 954152 w 954152"/>
                  <a:gd name="connsiteY3" fmla="*/ 784385 h 784385"/>
                  <a:gd name="connsiteX4" fmla="*/ 0 w 954152"/>
                  <a:gd name="connsiteY4" fmla="*/ 784385 h 784385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46845 w 954152"/>
                  <a:gd name="connsiteY2" fmla="*/ 444843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79796 w 954152"/>
                  <a:gd name="connsiteY2" fmla="*/ 568410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660818 h 660818"/>
                  <a:gd name="connsiteX1" fmla="*/ 101361 w 954152"/>
                  <a:gd name="connsiteY1" fmla="*/ 16476 h 660818"/>
                  <a:gd name="connsiteX2" fmla="*/ 679796 w 954152"/>
                  <a:gd name="connsiteY2" fmla="*/ 0 h 660818"/>
                  <a:gd name="connsiteX3" fmla="*/ 954152 w 954152"/>
                  <a:gd name="connsiteY3" fmla="*/ 660818 h 660818"/>
                  <a:gd name="connsiteX4" fmla="*/ 0 w 954152"/>
                  <a:gd name="connsiteY4" fmla="*/ 660818 h 660818"/>
                  <a:gd name="connsiteX0" fmla="*/ 0 w 954152"/>
                  <a:gd name="connsiteY0" fmla="*/ 669055 h 669055"/>
                  <a:gd name="connsiteX1" fmla="*/ 101361 w 954152"/>
                  <a:gd name="connsiteY1" fmla="*/ 0 h 669055"/>
                  <a:gd name="connsiteX2" fmla="*/ 679796 w 954152"/>
                  <a:gd name="connsiteY2" fmla="*/ 8237 h 669055"/>
                  <a:gd name="connsiteX3" fmla="*/ 954152 w 954152"/>
                  <a:gd name="connsiteY3" fmla="*/ 669055 h 669055"/>
                  <a:gd name="connsiteX4" fmla="*/ 0 w 954152"/>
                  <a:gd name="connsiteY4" fmla="*/ 669055 h 66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4152" h="669055">
                    <a:moveTo>
                      <a:pt x="0" y="669055"/>
                    </a:moveTo>
                    <a:lnTo>
                      <a:pt x="101361" y="0"/>
                    </a:lnTo>
                    <a:lnTo>
                      <a:pt x="679796" y="8237"/>
                    </a:lnTo>
                    <a:lnTo>
                      <a:pt x="954152" y="669055"/>
                    </a:lnTo>
                    <a:lnTo>
                      <a:pt x="0" y="6690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00">
                      <a:tint val="66000"/>
                      <a:satMod val="160000"/>
                    </a:srgbClr>
                  </a:gs>
                  <a:gs pos="27000">
                    <a:srgbClr val="FFFF00">
                      <a:tint val="44500"/>
                      <a:satMod val="160000"/>
                    </a:srgbClr>
                  </a:gs>
                  <a:gs pos="100000">
                    <a:srgbClr val="FFFF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9715603-CC6D-BBB7-BEF7-5D35CDF5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69000"/>
            </a:blip>
            <a:stretch>
              <a:fillRect/>
            </a:stretch>
          </p:blipFill>
          <p:spPr>
            <a:xfrm>
              <a:off x="8998341" y="587038"/>
              <a:ext cx="1600200" cy="444500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F9724F89-5C26-F585-F9CB-8403B4FA7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69000"/>
            </a:blip>
            <a:stretch>
              <a:fillRect/>
            </a:stretch>
          </p:blipFill>
          <p:spPr>
            <a:xfrm>
              <a:off x="8974550" y="635296"/>
              <a:ext cx="393700" cy="1549400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1A506D7C-F389-1424-A26F-7B440A8E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45000"/>
            </a:blip>
            <a:stretch>
              <a:fillRect/>
            </a:stretch>
          </p:blipFill>
          <p:spPr>
            <a:xfrm>
              <a:off x="10039429" y="553761"/>
              <a:ext cx="609600" cy="675269"/>
            </a:xfrm>
            <a:prstGeom prst="rect">
              <a:avLst/>
            </a:prstGeom>
          </p:spPr>
        </p:pic>
      </p:grpSp>
      <p:sp>
        <p:nvSpPr>
          <p:cNvPr id="1024" name="Textfeld 1023">
            <a:extLst>
              <a:ext uri="{FF2B5EF4-FFF2-40B4-BE49-F238E27FC236}">
                <a16:creationId xmlns:a16="http://schemas.microsoft.com/office/drawing/2014/main" id="{9E93E313-9A39-5EEA-6F2F-B11DDDA81143}"/>
              </a:ext>
            </a:extLst>
          </p:cNvPr>
          <p:cNvSpPr txBox="1"/>
          <p:nvPr/>
        </p:nvSpPr>
        <p:spPr>
          <a:xfrm>
            <a:off x="1500721" y="176661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/>
          </a:p>
        </p:txBody>
      </p:sp>
      <p:grpSp>
        <p:nvGrpSpPr>
          <p:cNvPr id="1048" name="Gruppieren 1047">
            <a:extLst>
              <a:ext uri="{FF2B5EF4-FFF2-40B4-BE49-F238E27FC236}">
                <a16:creationId xmlns:a16="http://schemas.microsoft.com/office/drawing/2014/main" id="{5A4F2DBF-8C51-846E-B42A-F79A6B068249}"/>
              </a:ext>
            </a:extLst>
          </p:cNvPr>
          <p:cNvGrpSpPr/>
          <p:nvPr/>
        </p:nvGrpSpPr>
        <p:grpSpPr>
          <a:xfrm>
            <a:off x="1638791" y="2869287"/>
            <a:ext cx="1301625" cy="1608504"/>
            <a:chOff x="2084761" y="4267096"/>
            <a:chExt cx="1904010" cy="2352911"/>
          </a:xfrm>
        </p:grpSpPr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7CA372D6-DA6D-C2C1-5D65-D30488E85217}"/>
                </a:ext>
              </a:extLst>
            </p:cNvPr>
            <p:cNvSpPr/>
            <p:nvPr/>
          </p:nvSpPr>
          <p:spPr>
            <a:xfrm>
              <a:off x="2084761" y="4267096"/>
              <a:ext cx="1903210" cy="19032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7" name="Rechteck 1026">
              <a:extLst>
                <a:ext uri="{FF2B5EF4-FFF2-40B4-BE49-F238E27FC236}">
                  <a16:creationId xmlns:a16="http://schemas.microsoft.com/office/drawing/2014/main" id="{7D8EA4D6-CF4C-CFBA-8FD4-83443AD028FE}"/>
                </a:ext>
              </a:extLst>
            </p:cNvPr>
            <p:cNvSpPr/>
            <p:nvPr/>
          </p:nvSpPr>
          <p:spPr>
            <a:xfrm>
              <a:off x="2098874" y="5226276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0" name="Rechteck 1029">
              <a:extLst>
                <a:ext uri="{FF2B5EF4-FFF2-40B4-BE49-F238E27FC236}">
                  <a16:creationId xmlns:a16="http://schemas.microsoft.com/office/drawing/2014/main" id="{0317A68D-ECF1-69FD-1B7A-8FF7EEAFF0C0}"/>
                </a:ext>
              </a:extLst>
            </p:cNvPr>
            <p:cNvSpPr/>
            <p:nvPr/>
          </p:nvSpPr>
          <p:spPr>
            <a:xfrm>
              <a:off x="3630922" y="5218701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2" name="Gerade Verbindung 1031">
              <a:extLst>
                <a:ext uri="{FF2B5EF4-FFF2-40B4-BE49-F238E27FC236}">
                  <a16:creationId xmlns:a16="http://schemas.microsoft.com/office/drawing/2014/main" id="{1AF14F19-A40A-70A6-9F28-2DD584707CD2}"/>
                </a:ext>
              </a:extLst>
            </p:cNvPr>
            <p:cNvCxnSpPr>
              <a:stCxn id="1025" idx="2"/>
            </p:cNvCxnSpPr>
            <p:nvPr/>
          </p:nvCxnSpPr>
          <p:spPr>
            <a:xfrm>
              <a:off x="2084761" y="5218701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Gerade Verbindung 1032">
              <a:extLst>
                <a:ext uri="{FF2B5EF4-FFF2-40B4-BE49-F238E27FC236}">
                  <a16:creationId xmlns:a16="http://schemas.microsoft.com/office/drawing/2014/main" id="{1C08BADC-1CAB-8C23-2473-C561F62BFDA6}"/>
                </a:ext>
              </a:extLst>
            </p:cNvPr>
            <p:cNvCxnSpPr/>
            <p:nvPr/>
          </p:nvCxnSpPr>
          <p:spPr>
            <a:xfrm>
              <a:off x="3988771" y="5204560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Gerade Verbindung 1033">
              <a:extLst>
                <a:ext uri="{FF2B5EF4-FFF2-40B4-BE49-F238E27FC236}">
                  <a16:creationId xmlns:a16="http://schemas.microsoft.com/office/drawing/2014/main" id="{30B4A6D7-9A5C-15B8-AAFE-7B1A0BCD0B55}"/>
                </a:ext>
              </a:extLst>
            </p:cNvPr>
            <p:cNvCxnSpPr>
              <a:cxnSpLocks/>
              <a:stCxn id="1030" idx="1"/>
            </p:cNvCxnSpPr>
            <p:nvPr/>
          </p:nvCxnSpPr>
          <p:spPr>
            <a:xfrm>
              <a:off x="3630922" y="5904089"/>
              <a:ext cx="0" cy="71591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7" name="Gerade Verbindung 1036">
              <a:extLst>
                <a:ext uri="{FF2B5EF4-FFF2-40B4-BE49-F238E27FC236}">
                  <a16:creationId xmlns:a16="http://schemas.microsoft.com/office/drawing/2014/main" id="{23DCA358-F315-5920-8188-1FE92E2985BB}"/>
                </a:ext>
              </a:extLst>
            </p:cNvPr>
            <p:cNvCxnSpPr>
              <a:cxnSpLocks/>
            </p:cNvCxnSpPr>
            <p:nvPr/>
          </p:nvCxnSpPr>
          <p:spPr>
            <a:xfrm>
              <a:off x="2465923" y="5932584"/>
              <a:ext cx="0" cy="67162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0" name="Dreieck 1039">
              <a:extLst>
                <a:ext uri="{FF2B5EF4-FFF2-40B4-BE49-F238E27FC236}">
                  <a16:creationId xmlns:a16="http://schemas.microsoft.com/office/drawing/2014/main" id="{DCC7E996-9999-4F5F-A2F5-DCC421CFFBE8}"/>
                </a:ext>
              </a:extLst>
            </p:cNvPr>
            <p:cNvSpPr/>
            <p:nvPr/>
          </p:nvSpPr>
          <p:spPr>
            <a:xfrm>
              <a:off x="2498783" y="4746335"/>
              <a:ext cx="1036403" cy="89345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99AFAA10-EE5F-DED8-2B25-9274E9F4E4CD}"/>
                </a:ext>
              </a:extLst>
            </p:cNvPr>
            <p:cNvSpPr/>
            <p:nvPr/>
          </p:nvSpPr>
          <p:spPr>
            <a:xfrm flipV="1">
              <a:off x="2817784" y="4591186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BD812771-7925-4DDC-FDEB-BD9E37722242}"/>
                </a:ext>
              </a:extLst>
            </p:cNvPr>
            <p:cNvSpPr/>
            <p:nvPr/>
          </p:nvSpPr>
          <p:spPr>
            <a:xfrm flipV="1">
              <a:off x="3317534" y="5402332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BBA45629-42A5-185F-557C-A1FCC4B18273}"/>
                </a:ext>
              </a:extLst>
            </p:cNvPr>
            <p:cNvSpPr/>
            <p:nvPr/>
          </p:nvSpPr>
          <p:spPr>
            <a:xfrm flipV="1">
              <a:off x="2350343" y="5423490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76" name="Gruppieren 1075">
            <a:extLst>
              <a:ext uri="{FF2B5EF4-FFF2-40B4-BE49-F238E27FC236}">
                <a16:creationId xmlns:a16="http://schemas.microsoft.com/office/drawing/2014/main" id="{8E5101FE-C678-8B07-0ADB-1043F1267B82}"/>
              </a:ext>
            </a:extLst>
          </p:cNvPr>
          <p:cNvGrpSpPr/>
          <p:nvPr/>
        </p:nvGrpSpPr>
        <p:grpSpPr>
          <a:xfrm>
            <a:off x="8940125" y="3500926"/>
            <a:ext cx="1044337" cy="1251946"/>
            <a:chOff x="12570924" y="-2163176"/>
            <a:chExt cx="4493539" cy="5386835"/>
          </a:xfrm>
        </p:grpSpPr>
        <p:sp>
          <p:nvSpPr>
            <p:cNvPr id="1070" name="Freihandform 1069">
              <a:extLst>
                <a:ext uri="{FF2B5EF4-FFF2-40B4-BE49-F238E27FC236}">
                  <a16:creationId xmlns:a16="http://schemas.microsoft.com/office/drawing/2014/main" id="{DE4E2D74-D2E2-3FD8-33B5-14F4E3E8206F}"/>
                </a:ext>
              </a:extLst>
            </p:cNvPr>
            <p:cNvSpPr/>
            <p:nvPr/>
          </p:nvSpPr>
          <p:spPr>
            <a:xfrm>
              <a:off x="12570924" y="-2163176"/>
              <a:ext cx="4493539" cy="5386835"/>
            </a:xfrm>
            <a:custGeom>
              <a:avLst/>
              <a:gdLst>
                <a:gd name="connsiteX0" fmla="*/ 822965 w 4802762"/>
                <a:gd name="connsiteY0" fmla="*/ 4361335 h 5121341"/>
                <a:gd name="connsiteX1" fmla="*/ 106685 w 4802762"/>
                <a:gd name="connsiteY1" fmla="*/ 4589935 h 5121341"/>
                <a:gd name="connsiteX2" fmla="*/ 228605 w 4802762"/>
                <a:gd name="connsiteY2" fmla="*/ 4986175 h 5121341"/>
                <a:gd name="connsiteX3" fmla="*/ 2194565 w 4802762"/>
                <a:gd name="connsiteY3" fmla="*/ 5062375 h 5121341"/>
                <a:gd name="connsiteX4" fmla="*/ 4023365 w 4802762"/>
                <a:gd name="connsiteY4" fmla="*/ 4163215 h 5121341"/>
                <a:gd name="connsiteX5" fmla="*/ 4800605 w 4802762"/>
                <a:gd name="connsiteY5" fmla="*/ 2303935 h 5121341"/>
                <a:gd name="connsiteX6" fmla="*/ 4206245 w 4802762"/>
                <a:gd name="connsiteY6" fmla="*/ 673255 h 5121341"/>
                <a:gd name="connsiteX7" fmla="*/ 2834645 w 4802762"/>
                <a:gd name="connsiteY7" fmla="*/ 2695 h 5121341"/>
                <a:gd name="connsiteX8" fmla="*/ 1859285 w 4802762"/>
                <a:gd name="connsiteY8" fmla="*/ 459895 h 5121341"/>
                <a:gd name="connsiteX9" fmla="*/ 1051565 w 4802762"/>
                <a:gd name="connsiteY9" fmla="*/ 1008535 h 5121341"/>
                <a:gd name="connsiteX0" fmla="*/ 748034 w 4727831"/>
                <a:gd name="connsiteY0" fmla="*/ 4361335 h 5244820"/>
                <a:gd name="connsiteX1" fmla="*/ 31754 w 4727831"/>
                <a:gd name="connsiteY1" fmla="*/ 4589935 h 5244820"/>
                <a:gd name="connsiteX2" fmla="*/ 331746 w 4727831"/>
                <a:gd name="connsiteY2" fmla="*/ 5208770 h 5244820"/>
                <a:gd name="connsiteX3" fmla="*/ 2119634 w 4727831"/>
                <a:gd name="connsiteY3" fmla="*/ 5062375 h 5244820"/>
                <a:gd name="connsiteX4" fmla="*/ 3948434 w 4727831"/>
                <a:gd name="connsiteY4" fmla="*/ 4163215 h 5244820"/>
                <a:gd name="connsiteX5" fmla="*/ 4725674 w 4727831"/>
                <a:gd name="connsiteY5" fmla="*/ 2303935 h 5244820"/>
                <a:gd name="connsiteX6" fmla="*/ 4131314 w 4727831"/>
                <a:gd name="connsiteY6" fmla="*/ 673255 h 5244820"/>
                <a:gd name="connsiteX7" fmla="*/ 2759714 w 4727831"/>
                <a:gd name="connsiteY7" fmla="*/ 2695 h 5244820"/>
                <a:gd name="connsiteX8" fmla="*/ 1784354 w 4727831"/>
                <a:gd name="connsiteY8" fmla="*/ 459895 h 5244820"/>
                <a:gd name="connsiteX9" fmla="*/ 976634 w 4727831"/>
                <a:gd name="connsiteY9" fmla="*/ 1008535 h 5244820"/>
                <a:gd name="connsiteX0" fmla="*/ 470851 w 4450648"/>
                <a:gd name="connsiteY0" fmla="*/ 4361335 h 5261688"/>
                <a:gd name="connsiteX1" fmla="*/ 54563 w 4450648"/>
                <a:gd name="connsiteY1" fmla="*/ 5208770 h 5261688"/>
                <a:gd name="connsiteX2" fmla="*/ 1842451 w 4450648"/>
                <a:gd name="connsiteY2" fmla="*/ 5062375 h 5261688"/>
                <a:gd name="connsiteX3" fmla="*/ 3671251 w 4450648"/>
                <a:gd name="connsiteY3" fmla="*/ 4163215 h 5261688"/>
                <a:gd name="connsiteX4" fmla="*/ 4448491 w 4450648"/>
                <a:gd name="connsiteY4" fmla="*/ 2303935 h 5261688"/>
                <a:gd name="connsiteX5" fmla="*/ 3854131 w 4450648"/>
                <a:gd name="connsiteY5" fmla="*/ 673255 h 5261688"/>
                <a:gd name="connsiteX6" fmla="*/ 2482531 w 4450648"/>
                <a:gd name="connsiteY6" fmla="*/ 2695 h 5261688"/>
                <a:gd name="connsiteX7" fmla="*/ 1507171 w 4450648"/>
                <a:gd name="connsiteY7" fmla="*/ 459895 h 5261688"/>
                <a:gd name="connsiteX8" fmla="*/ 699451 w 4450648"/>
                <a:gd name="connsiteY8" fmla="*/ 1008535 h 5261688"/>
                <a:gd name="connsiteX0" fmla="*/ 610431 w 4590228"/>
                <a:gd name="connsiteY0" fmla="*/ 4361335 h 5386859"/>
                <a:gd name="connsiteX1" fmla="*/ 194143 w 4590228"/>
                <a:gd name="connsiteY1" fmla="*/ 5208770 h 5386859"/>
                <a:gd name="connsiteX2" fmla="*/ 1982031 w 4590228"/>
                <a:gd name="connsiteY2" fmla="*/ 5062375 h 5386859"/>
                <a:gd name="connsiteX3" fmla="*/ 3810831 w 4590228"/>
                <a:gd name="connsiteY3" fmla="*/ 4163215 h 5386859"/>
                <a:gd name="connsiteX4" fmla="*/ 4588071 w 4590228"/>
                <a:gd name="connsiteY4" fmla="*/ 2303935 h 5386859"/>
                <a:gd name="connsiteX5" fmla="*/ 3993711 w 4590228"/>
                <a:gd name="connsiteY5" fmla="*/ 673255 h 5386859"/>
                <a:gd name="connsiteX6" fmla="*/ 2622111 w 4590228"/>
                <a:gd name="connsiteY6" fmla="*/ 2695 h 5386859"/>
                <a:gd name="connsiteX7" fmla="*/ 1646751 w 4590228"/>
                <a:gd name="connsiteY7" fmla="*/ 459895 h 5386859"/>
                <a:gd name="connsiteX8" fmla="*/ 839031 w 4590228"/>
                <a:gd name="connsiteY8" fmla="*/ 1008535 h 5386859"/>
                <a:gd name="connsiteX0" fmla="*/ 475197 w 4454994"/>
                <a:gd name="connsiteY0" fmla="*/ 4361335 h 5357189"/>
                <a:gd name="connsiteX1" fmla="*/ 58909 w 4454994"/>
                <a:gd name="connsiteY1" fmla="*/ 5208770 h 5357189"/>
                <a:gd name="connsiteX2" fmla="*/ 1920994 w 4454994"/>
                <a:gd name="connsiteY2" fmla="*/ 5255290 h 5357189"/>
                <a:gd name="connsiteX3" fmla="*/ 3675597 w 4454994"/>
                <a:gd name="connsiteY3" fmla="*/ 4163215 h 5357189"/>
                <a:gd name="connsiteX4" fmla="*/ 4452837 w 4454994"/>
                <a:gd name="connsiteY4" fmla="*/ 2303935 h 5357189"/>
                <a:gd name="connsiteX5" fmla="*/ 3858477 w 4454994"/>
                <a:gd name="connsiteY5" fmla="*/ 673255 h 5357189"/>
                <a:gd name="connsiteX6" fmla="*/ 2486877 w 4454994"/>
                <a:gd name="connsiteY6" fmla="*/ 2695 h 5357189"/>
                <a:gd name="connsiteX7" fmla="*/ 1511517 w 4454994"/>
                <a:gd name="connsiteY7" fmla="*/ 459895 h 5357189"/>
                <a:gd name="connsiteX8" fmla="*/ 703797 w 4454994"/>
                <a:gd name="connsiteY8" fmla="*/ 1008535 h 5357189"/>
                <a:gd name="connsiteX0" fmla="*/ 513742 w 4493539"/>
                <a:gd name="connsiteY0" fmla="*/ 4361335 h 5386835"/>
                <a:gd name="connsiteX1" fmla="*/ 97454 w 4493539"/>
                <a:gd name="connsiteY1" fmla="*/ 5208770 h 5386835"/>
                <a:gd name="connsiteX2" fmla="*/ 1959539 w 4493539"/>
                <a:gd name="connsiteY2" fmla="*/ 5255290 h 5386835"/>
                <a:gd name="connsiteX3" fmla="*/ 3714142 w 4493539"/>
                <a:gd name="connsiteY3" fmla="*/ 4163215 h 5386835"/>
                <a:gd name="connsiteX4" fmla="*/ 4491382 w 4493539"/>
                <a:gd name="connsiteY4" fmla="*/ 2303935 h 5386835"/>
                <a:gd name="connsiteX5" fmla="*/ 3897022 w 4493539"/>
                <a:gd name="connsiteY5" fmla="*/ 673255 h 5386835"/>
                <a:gd name="connsiteX6" fmla="*/ 2525422 w 4493539"/>
                <a:gd name="connsiteY6" fmla="*/ 2695 h 5386835"/>
                <a:gd name="connsiteX7" fmla="*/ 1550062 w 4493539"/>
                <a:gd name="connsiteY7" fmla="*/ 459895 h 5386835"/>
                <a:gd name="connsiteX8" fmla="*/ 742342 w 4493539"/>
                <a:gd name="connsiteY8" fmla="*/ 1008535 h 538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93539" h="5386835">
                  <a:moveTo>
                    <a:pt x="513742" y="4361335"/>
                  </a:moveTo>
                  <a:cubicBezTo>
                    <a:pt x="427015" y="4537884"/>
                    <a:pt x="-247388" y="4970740"/>
                    <a:pt x="97454" y="5208770"/>
                  </a:cubicBezTo>
                  <a:cubicBezTo>
                    <a:pt x="442296" y="5446800"/>
                    <a:pt x="1356758" y="5429549"/>
                    <a:pt x="1959539" y="5255290"/>
                  </a:cubicBezTo>
                  <a:cubicBezTo>
                    <a:pt x="2562320" y="5081031"/>
                    <a:pt x="3292168" y="4655108"/>
                    <a:pt x="3714142" y="4163215"/>
                  </a:cubicBezTo>
                  <a:cubicBezTo>
                    <a:pt x="4136116" y="3671323"/>
                    <a:pt x="4460902" y="2885595"/>
                    <a:pt x="4491382" y="2303935"/>
                  </a:cubicBezTo>
                  <a:cubicBezTo>
                    <a:pt x="4521862" y="1722275"/>
                    <a:pt x="4224682" y="1056795"/>
                    <a:pt x="3897022" y="673255"/>
                  </a:cubicBezTo>
                  <a:cubicBezTo>
                    <a:pt x="3569362" y="289715"/>
                    <a:pt x="2916582" y="38255"/>
                    <a:pt x="2525422" y="2695"/>
                  </a:cubicBezTo>
                  <a:cubicBezTo>
                    <a:pt x="2134262" y="-32865"/>
                    <a:pt x="1847242" y="292255"/>
                    <a:pt x="1550062" y="459895"/>
                  </a:cubicBezTo>
                  <a:cubicBezTo>
                    <a:pt x="1252882" y="627535"/>
                    <a:pt x="997612" y="818035"/>
                    <a:pt x="742342" y="1008535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2" name="Rechteck 1071">
              <a:extLst>
                <a:ext uri="{FF2B5EF4-FFF2-40B4-BE49-F238E27FC236}">
                  <a16:creationId xmlns:a16="http://schemas.microsoft.com/office/drawing/2014/main" id="{6DAB70AE-C4B4-8995-C0B7-2CAF2CF78967}"/>
                </a:ext>
              </a:extLst>
            </p:cNvPr>
            <p:cNvSpPr/>
            <p:nvPr/>
          </p:nvSpPr>
          <p:spPr>
            <a:xfrm rot="20700000">
              <a:off x="12810127" y="1831301"/>
              <a:ext cx="1150621" cy="5671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5" name="Freihandform 1074">
              <a:extLst>
                <a:ext uri="{FF2B5EF4-FFF2-40B4-BE49-F238E27FC236}">
                  <a16:creationId xmlns:a16="http://schemas.microsoft.com/office/drawing/2014/main" id="{BD983E5F-7084-7525-A290-EE56F4E3483A}"/>
                </a:ext>
              </a:extLst>
            </p:cNvPr>
            <p:cNvSpPr/>
            <p:nvPr/>
          </p:nvSpPr>
          <p:spPr>
            <a:xfrm>
              <a:off x="12778434" y="-1792465"/>
              <a:ext cx="1236115" cy="1233614"/>
            </a:xfrm>
            <a:custGeom>
              <a:avLst/>
              <a:gdLst>
                <a:gd name="connsiteX0" fmla="*/ 1171799 w 1258214"/>
                <a:gd name="connsiteY0" fmla="*/ 190442 h 1312482"/>
                <a:gd name="connsiteX1" fmla="*/ 941062 w 1258214"/>
                <a:gd name="connsiteY1" fmla="*/ 2434 h 1312482"/>
                <a:gd name="connsiteX2" fmla="*/ 778692 w 1258214"/>
                <a:gd name="connsiteY2" fmla="*/ 318629 h 1312482"/>
                <a:gd name="connsiteX3" fmla="*/ 120666 w 1258214"/>
                <a:gd name="connsiteY3" fmla="*/ 455361 h 1312482"/>
                <a:gd name="connsiteX4" fmla="*/ 9571 w 1258214"/>
                <a:gd name="connsiteY4" fmla="*/ 728827 h 1312482"/>
                <a:gd name="connsiteX5" fmla="*/ 52300 w 1258214"/>
                <a:gd name="connsiteY5" fmla="*/ 976655 h 1312482"/>
                <a:gd name="connsiteX6" fmla="*/ 419769 w 1258214"/>
                <a:gd name="connsiteY6" fmla="*/ 1309941 h 1312482"/>
                <a:gd name="connsiteX7" fmla="*/ 795784 w 1258214"/>
                <a:gd name="connsiteY7" fmla="*/ 1139025 h 1312482"/>
                <a:gd name="connsiteX8" fmla="*/ 949608 w 1258214"/>
                <a:gd name="connsiteY8" fmla="*/ 634823 h 1312482"/>
                <a:gd name="connsiteX9" fmla="*/ 975246 w 1258214"/>
                <a:gd name="connsiteY9" fmla="*/ 480999 h 1312482"/>
                <a:gd name="connsiteX10" fmla="*/ 1248711 w 1258214"/>
                <a:gd name="connsiteY10" fmla="*/ 515182 h 1312482"/>
                <a:gd name="connsiteX11" fmla="*/ 1171799 w 1258214"/>
                <a:gd name="connsiteY11" fmla="*/ 190442 h 1312482"/>
                <a:gd name="connsiteX0" fmla="*/ 1252652 w 1339067"/>
                <a:gd name="connsiteY0" fmla="*/ 190442 h 1312482"/>
                <a:gd name="connsiteX1" fmla="*/ 1021915 w 1339067"/>
                <a:gd name="connsiteY1" fmla="*/ 2434 h 1312482"/>
                <a:gd name="connsiteX2" fmla="*/ 859545 w 1339067"/>
                <a:gd name="connsiteY2" fmla="*/ 318629 h 1312482"/>
                <a:gd name="connsiteX3" fmla="*/ 201519 w 1339067"/>
                <a:gd name="connsiteY3" fmla="*/ 455361 h 1312482"/>
                <a:gd name="connsiteX4" fmla="*/ 1388 w 1339067"/>
                <a:gd name="connsiteY4" fmla="*/ 803026 h 1312482"/>
                <a:gd name="connsiteX5" fmla="*/ 133153 w 1339067"/>
                <a:gd name="connsiteY5" fmla="*/ 976655 h 1312482"/>
                <a:gd name="connsiteX6" fmla="*/ 500622 w 1339067"/>
                <a:gd name="connsiteY6" fmla="*/ 1309941 h 1312482"/>
                <a:gd name="connsiteX7" fmla="*/ 876637 w 1339067"/>
                <a:gd name="connsiteY7" fmla="*/ 1139025 h 1312482"/>
                <a:gd name="connsiteX8" fmla="*/ 1030461 w 1339067"/>
                <a:gd name="connsiteY8" fmla="*/ 634823 h 1312482"/>
                <a:gd name="connsiteX9" fmla="*/ 1056099 w 1339067"/>
                <a:gd name="connsiteY9" fmla="*/ 480999 h 1312482"/>
                <a:gd name="connsiteX10" fmla="*/ 1329564 w 1339067"/>
                <a:gd name="connsiteY10" fmla="*/ 515182 h 1312482"/>
                <a:gd name="connsiteX11" fmla="*/ 1252652 w 1339067"/>
                <a:gd name="connsiteY11" fmla="*/ 190442 h 1312482"/>
                <a:gd name="connsiteX0" fmla="*/ 1151837 w 1238252"/>
                <a:gd name="connsiteY0" fmla="*/ 190442 h 1312482"/>
                <a:gd name="connsiteX1" fmla="*/ 921100 w 1238252"/>
                <a:gd name="connsiteY1" fmla="*/ 2434 h 1312482"/>
                <a:gd name="connsiteX2" fmla="*/ 758730 w 1238252"/>
                <a:gd name="connsiteY2" fmla="*/ 318629 h 1312482"/>
                <a:gd name="connsiteX3" fmla="*/ 100704 w 1238252"/>
                <a:gd name="connsiteY3" fmla="*/ 455361 h 1312482"/>
                <a:gd name="connsiteX4" fmla="*/ 32338 w 1238252"/>
                <a:gd name="connsiteY4" fmla="*/ 976655 h 1312482"/>
                <a:gd name="connsiteX5" fmla="*/ 399807 w 1238252"/>
                <a:gd name="connsiteY5" fmla="*/ 1309941 h 1312482"/>
                <a:gd name="connsiteX6" fmla="*/ 775822 w 1238252"/>
                <a:gd name="connsiteY6" fmla="*/ 1139025 h 1312482"/>
                <a:gd name="connsiteX7" fmla="*/ 929646 w 1238252"/>
                <a:gd name="connsiteY7" fmla="*/ 634823 h 1312482"/>
                <a:gd name="connsiteX8" fmla="*/ 955284 w 1238252"/>
                <a:gd name="connsiteY8" fmla="*/ 480999 h 1312482"/>
                <a:gd name="connsiteX9" fmla="*/ 1228749 w 1238252"/>
                <a:gd name="connsiteY9" fmla="*/ 515182 h 1312482"/>
                <a:gd name="connsiteX10" fmla="*/ 1151837 w 1238252"/>
                <a:gd name="connsiteY10" fmla="*/ 190442 h 1312482"/>
                <a:gd name="connsiteX0" fmla="*/ 1149701 w 1236116"/>
                <a:gd name="connsiteY0" fmla="*/ 190442 h 1233615"/>
                <a:gd name="connsiteX1" fmla="*/ 918964 w 1236116"/>
                <a:gd name="connsiteY1" fmla="*/ 2434 h 1233615"/>
                <a:gd name="connsiteX2" fmla="*/ 756594 w 1236116"/>
                <a:gd name="connsiteY2" fmla="*/ 318629 h 1233615"/>
                <a:gd name="connsiteX3" fmla="*/ 98568 w 1236116"/>
                <a:gd name="connsiteY3" fmla="*/ 455361 h 1233615"/>
                <a:gd name="connsiteX4" fmla="*/ 30202 w 1236116"/>
                <a:gd name="connsiteY4" fmla="*/ 976655 h 1233615"/>
                <a:gd name="connsiteX5" fmla="*/ 367992 w 1236116"/>
                <a:gd name="connsiteY5" fmla="*/ 1220902 h 1233615"/>
                <a:gd name="connsiteX6" fmla="*/ 773686 w 1236116"/>
                <a:gd name="connsiteY6" fmla="*/ 1139025 h 1233615"/>
                <a:gd name="connsiteX7" fmla="*/ 927510 w 1236116"/>
                <a:gd name="connsiteY7" fmla="*/ 634823 h 1233615"/>
                <a:gd name="connsiteX8" fmla="*/ 953148 w 1236116"/>
                <a:gd name="connsiteY8" fmla="*/ 480999 h 1233615"/>
                <a:gd name="connsiteX9" fmla="*/ 1226613 w 1236116"/>
                <a:gd name="connsiteY9" fmla="*/ 515182 h 1233615"/>
                <a:gd name="connsiteX10" fmla="*/ 1149701 w 1236116"/>
                <a:gd name="connsiteY10" fmla="*/ 190442 h 123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6116" h="1233615">
                  <a:moveTo>
                    <a:pt x="1149701" y="190442"/>
                  </a:moveTo>
                  <a:cubicBezTo>
                    <a:pt x="1098426" y="104984"/>
                    <a:pt x="984482" y="-18930"/>
                    <a:pt x="918964" y="2434"/>
                  </a:cubicBezTo>
                  <a:cubicBezTo>
                    <a:pt x="853446" y="23798"/>
                    <a:pt x="893327" y="243141"/>
                    <a:pt x="756594" y="318629"/>
                  </a:cubicBezTo>
                  <a:cubicBezTo>
                    <a:pt x="619861" y="394117"/>
                    <a:pt x="219633" y="345690"/>
                    <a:pt x="98568" y="455361"/>
                  </a:cubicBezTo>
                  <a:cubicBezTo>
                    <a:pt x="-22497" y="565032"/>
                    <a:pt x="-14702" y="849065"/>
                    <a:pt x="30202" y="976655"/>
                  </a:cubicBezTo>
                  <a:cubicBezTo>
                    <a:pt x="75106" y="1104245"/>
                    <a:pt x="244078" y="1193840"/>
                    <a:pt x="367992" y="1220902"/>
                  </a:cubicBezTo>
                  <a:cubicBezTo>
                    <a:pt x="491906" y="1247964"/>
                    <a:pt x="680433" y="1236705"/>
                    <a:pt x="773686" y="1139025"/>
                  </a:cubicBezTo>
                  <a:cubicBezTo>
                    <a:pt x="866939" y="1041345"/>
                    <a:pt x="897600" y="744494"/>
                    <a:pt x="927510" y="634823"/>
                  </a:cubicBezTo>
                  <a:cubicBezTo>
                    <a:pt x="957420" y="525152"/>
                    <a:pt x="903297" y="500939"/>
                    <a:pt x="953148" y="480999"/>
                  </a:cubicBezTo>
                  <a:cubicBezTo>
                    <a:pt x="1002999" y="461059"/>
                    <a:pt x="1193854" y="565032"/>
                    <a:pt x="1226613" y="515182"/>
                  </a:cubicBezTo>
                  <a:cubicBezTo>
                    <a:pt x="1259372" y="465332"/>
                    <a:pt x="1200976" y="275900"/>
                    <a:pt x="1149701" y="19044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78" name="Grafik 1077">
            <a:extLst>
              <a:ext uri="{FF2B5EF4-FFF2-40B4-BE49-F238E27FC236}">
                <a16:creationId xmlns:a16="http://schemas.microsoft.com/office/drawing/2014/main" id="{D4205D6F-C714-98CA-04CC-9B8111E48A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4823" y="6049513"/>
            <a:ext cx="1556497" cy="604615"/>
          </a:xfrm>
          <a:prstGeom prst="rect">
            <a:avLst/>
          </a:prstGeom>
        </p:spPr>
      </p:pic>
      <p:sp>
        <p:nvSpPr>
          <p:cNvPr id="1079" name="Textfeld 1078">
            <a:extLst>
              <a:ext uri="{FF2B5EF4-FFF2-40B4-BE49-F238E27FC236}">
                <a16:creationId xmlns:a16="http://schemas.microsoft.com/office/drawing/2014/main" id="{A012B82E-803C-67C3-30CA-B2C01E1E6B7F}"/>
              </a:ext>
            </a:extLst>
          </p:cNvPr>
          <p:cNvSpPr txBox="1"/>
          <p:nvPr/>
        </p:nvSpPr>
        <p:spPr>
          <a:xfrm>
            <a:off x="8155151" y="559776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Neopixel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80" name="Textfeld 1079">
            <a:extLst>
              <a:ext uri="{FF2B5EF4-FFF2-40B4-BE49-F238E27FC236}">
                <a16:creationId xmlns:a16="http://schemas.microsoft.com/office/drawing/2014/main" id="{4E1A6710-691C-D91C-EA34-4EBD9B12688A}"/>
              </a:ext>
            </a:extLst>
          </p:cNvPr>
          <p:cNvSpPr txBox="1"/>
          <p:nvPr/>
        </p:nvSpPr>
        <p:spPr>
          <a:xfrm>
            <a:off x="7582364" y="4190895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Ikea USB light</a:t>
            </a:r>
          </a:p>
        </p:txBody>
      </p:sp>
      <p:sp>
        <p:nvSpPr>
          <p:cNvPr id="1082" name="Textfeld 1081">
            <a:extLst>
              <a:ext uri="{FF2B5EF4-FFF2-40B4-BE49-F238E27FC236}">
                <a16:creationId xmlns:a16="http://schemas.microsoft.com/office/drawing/2014/main" id="{8E96A5FA-AC8F-8F7B-11E8-C870A009D771}"/>
              </a:ext>
            </a:extLst>
          </p:cNvPr>
          <p:cNvSpPr txBox="1"/>
          <p:nvPr/>
        </p:nvSpPr>
        <p:spPr>
          <a:xfrm>
            <a:off x="1702624" y="2065234"/>
            <a:ext cx="282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Addons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3" name="Textfeld 1082">
            <a:extLst>
              <a:ext uri="{FF2B5EF4-FFF2-40B4-BE49-F238E27FC236}">
                <a16:creationId xmlns:a16="http://schemas.microsoft.com/office/drawing/2014/main" id="{E7CF9D49-6A3A-228D-BCCC-5C9A5FC9A103}"/>
              </a:ext>
            </a:extLst>
          </p:cNvPr>
          <p:cNvSpPr txBox="1"/>
          <p:nvPr/>
        </p:nvSpPr>
        <p:spPr>
          <a:xfrm>
            <a:off x="1725239" y="4565990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Peristaltic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Pump</a:t>
            </a:r>
          </a:p>
        </p:txBody>
      </p:sp>
      <p:pic>
        <p:nvPicPr>
          <p:cNvPr id="1086" name="Grafik 1085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C031F84E-DEB2-A285-BBBE-2E9EEE4493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3326527" y="2967008"/>
            <a:ext cx="1155641" cy="567054"/>
          </a:xfrm>
          <a:prstGeom prst="rect">
            <a:avLst/>
          </a:prstGeom>
        </p:spPr>
      </p:pic>
      <p:sp>
        <p:nvSpPr>
          <p:cNvPr id="1087" name="Textfeld 1086">
            <a:extLst>
              <a:ext uri="{FF2B5EF4-FFF2-40B4-BE49-F238E27FC236}">
                <a16:creationId xmlns:a16="http://schemas.microsoft.com/office/drawing/2014/main" id="{A3A07B28-0F85-ACC6-B26D-25DEA5F201CB}"/>
              </a:ext>
            </a:extLst>
          </p:cNvPr>
          <p:cNvSpPr txBox="1"/>
          <p:nvPr/>
        </p:nvSpPr>
        <p:spPr>
          <a:xfrm>
            <a:off x="3536052" y="3901508"/>
            <a:ext cx="122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F261D36-CBB0-397B-FF72-837AB7B1A6B4}"/>
              </a:ext>
            </a:extLst>
          </p:cNvPr>
          <p:cNvCxnSpPr>
            <a:cxnSpLocks/>
          </p:cNvCxnSpPr>
          <p:nvPr/>
        </p:nvCxnSpPr>
        <p:spPr>
          <a:xfrm>
            <a:off x="1475597" y="1249264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A318C00-10EF-D499-D102-FFBB1035C227}"/>
              </a:ext>
            </a:extLst>
          </p:cNvPr>
          <p:cNvCxnSpPr>
            <a:cxnSpLocks/>
          </p:cNvCxnSpPr>
          <p:nvPr/>
        </p:nvCxnSpPr>
        <p:spPr>
          <a:xfrm flipV="1">
            <a:off x="1442386" y="4213561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uppieren 1044">
            <a:extLst>
              <a:ext uri="{FF2B5EF4-FFF2-40B4-BE49-F238E27FC236}">
                <a16:creationId xmlns:a16="http://schemas.microsoft.com/office/drawing/2014/main" id="{14F1673E-0FF7-FD82-3BD6-E8C16C3B41D8}"/>
              </a:ext>
            </a:extLst>
          </p:cNvPr>
          <p:cNvGrpSpPr/>
          <p:nvPr/>
        </p:nvGrpSpPr>
        <p:grpSpPr>
          <a:xfrm rot="900000">
            <a:off x="2867283" y="6267059"/>
            <a:ext cx="1263735" cy="76066"/>
            <a:chOff x="557049" y="2134421"/>
            <a:chExt cx="933162" cy="138117"/>
          </a:xfrm>
        </p:grpSpPr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775D57E0-B96B-807E-8E53-431CFFBD18BE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Gerade Verbindung 1028">
              <a:extLst>
                <a:ext uri="{FF2B5EF4-FFF2-40B4-BE49-F238E27FC236}">
                  <a16:creationId xmlns:a16="http://schemas.microsoft.com/office/drawing/2014/main" id="{5041B36D-86DA-E2C2-DD78-3048030AB8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Gerade Verbindung 1030">
              <a:extLst>
                <a:ext uri="{FF2B5EF4-FFF2-40B4-BE49-F238E27FC236}">
                  <a16:creationId xmlns:a16="http://schemas.microsoft.com/office/drawing/2014/main" id="{7F8AD795-546B-E673-AA3F-42B2C1A0E4AC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Gerade Verbindung 1034">
              <a:extLst>
                <a:ext uri="{FF2B5EF4-FFF2-40B4-BE49-F238E27FC236}">
                  <a16:creationId xmlns:a16="http://schemas.microsoft.com/office/drawing/2014/main" id="{6B7A5FC9-3EE8-79BE-D0E5-027687789202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Gerade Verbindung 1037">
              <a:extLst>
                <a:ext uri="{FF2B5EF4-FFF2-40B4-BE49-F238E27FC236}">
                  <a16:creationId xmlns:a16="http://schemas.microsoft.com/office/drawing/2014/main" id="{F9A857F2-43AA-A950-8E7C-F28455F72B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Gerade Verbindung 1038">
              <a:extLst>
                <a:ext uri="{FF2B5EF4-FFF2-40B4-BE49-F238E27FC236}">
                  <a16:creationId xmlns:a16="http://schemas.microsoft.com/office/drawing/2014/main" id="{BAAB802E-71ED-D53C-5C82-C73F327DC3F7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Gerade Verbindung 1043">
              <a:extLst>
                <a:ext uri="{FF2B5EF4-FFF2-40B4-BE49-F238E27FC236}">
                  <a16:creationId xmlns:a16="http://schemas.microsoft.com/office/drawing/2014/main" id="{49BBF6EF-4003-A9C0-1452-2BB246C0CF4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AC22EAA1-D873-D07B-0E5A-98055DC10ED3}"/>
              </a:ext>
            </a:extLst>
          </p:cNvPr>
          <p:cNvSpPr/>
          <p:nvPr/>
        </p:nvSpPr>
        <p:spPr>
          <a:xfrm>
            <a:off x="2818795" y="5565984"/>
            <a:ext cx="92598" cy="99383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E4E0C9F-2FBD-42A7-6B38-AF5FF0E76B75}"/>
              </a:ext>
            </a:extLst>
          </p:cNvPr>
          <p:cNvSpPr/>
          <p:nvPr/>
        </p:nvSpPr>
        <p:spPr>
          <a:xfrm>
            <a:off x="1820348" y="6049514"/>
            <a:ext cx="2311013" cy="76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B9738AD7-62A6-064F-645A-12B24CE6409D}"/>
              </a:ext>
            </a:extLst>
          </p:cNvPr>
          <p:cNvCxnSpPr/>
          <p:nvPr/>
        </p:nvCxnSpPr>
        <p:spPr>
          <a:xfrm>
            <a:off x="2083286" y="5615412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700656E2-6500-4137-516D-020A597E982B}"/>
              </a:ext>
            </a:extLst>
          </p:cNvPr>
          <p:cNvCxnSpPr/>
          <p:nvPr/>
        </p:nvCxnSpPr>
        <p:spPr>
          <a:xfrm>
            <a:off x="2073277" y="6119437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46" name="Gruppieren 1045">
            <a:extLst>
              <a:ext uri="{FF2B5EF4-FFF2-40B4-BE49-F238E27FC236}">
                <a16:creationId xmlns:a16="http://schemas.microsoft.com/office/drawing/2014/main" id="{D61007B1-B227-8630-3E8C-A10150D6266B}"/>
              </a:ext>
            </a:extLst>
          </p:cNvPr>
          <p:cNvGrpSpPr/>
          <p:nvPr/>
        </p:nvGrpSpPr>
        <p:grpSpPr>
          <a:xfrm rot="20700000" flipV="1">
            <a:off x="2857879" y="5900489"/>
            <a:ext cx="1263735" cy="76066"/>
            <a:chOff x="557049" y="2134421"/>
            <a:chExt cx="933162" cy="138117"/>
          </a:xfrm>
        </p:grpSpPr>
        <p:cxnSp>
          <p:nvCxnSpPr>
            <p:cNvPr id="1047" name="Gerade Verbindung 1046">
              <a:extLst>
                <a:ext uri="{FF2B5EF4-FFF2-40B4-BE49-F238E27FC236}">
                  <a16:creationId xmlns:a16="http://schemas.microsoft.com/office/drawing/2014/main" id="{16EA5EA8-8E24-17F8-86CA-B846118B12F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Gerade Verbindung 1051">
              <a:extLst>
                <a:ext uri="{FF2B5EF4-FFF2-40B4-BE49-F238E27FC236}">
                  <a16:creationId xmlns:a16="http://schemas.microsoft.com/office/drawing/2014/main" id="{FB32D457-4789-E3D0-CB09-81B8285B8659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Gerade Verbindung 1052">
              <a:extLst>
                <a:ext uri="{FF2B5EF4-FFF2-40B4-BE49-F238E27FC236}">
                  <a16:creationId xmlns:a16="http://schemas.microsoft.com/office/drawing/2014/main" id="{B6D27C32-8744-596F-F765-CAA655A6212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Gerade Verbindung 1067">
              <a:extLst>
                <a:ext uri="{FF2B5EF4-FFF2-40B4-BE49-F238E27FC236}">
                  <a16:creationId xmlns:a16="http://schemas.microsoft.com/office/drawing/2014/main" id="{5C9EFAF1-3CA9-2BD7-3412-2E049FA9CB2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Gerade Verbindung 1068">
              <a:extLst>
                <a:ext uri="{FF2B5EF4-FFF2-40B4-BE49-F238E27FC236}">
                  <a16:creationId xmlns:a16="http://schemas.microsoft.com/office/drawing/2014/main" id="{CD1CA264-1E12-8344-242F-29FB8D95792F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Gerade Verbindung 1080">
              <a:extLst>
                <a:ext uri="{FF2B5EF4-FFF2-40B4-BE49-F238E27FC236}">
                  <a16:creationId xmlns:a16="http://schemas.microsoft.com/office/drawing/2014/main" id="{5582DE54-5049-3E2E-3950-56FBF3E5A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Gerade Verbindung 1083">
              <a:extLst>
                <a:ext uri="{FF2B5EF4-FFF2-40B4-BE49-F238E27FC236}">
                  <a16:creationId xmlns:a16="http://schemas.microsoft.com/office/drawing/2014/main" id="{95C7C36B-0523-6C3B-C5BA-A30A60B5A12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5" name="Textfeld 1084">
            <a:extLst>
              <a:ext uri="{FF2B5EF4-FFF2-40B4-BE49-F238E27FC236}">
                <a16:creationId xmlns:a16="http://schemas.microsoft.com/office/drawing/2014/main" id="{903F8E05-0BBB-4F81-E5A1-233F0B7AB61B}"/>
              </a:ext>
            </a:extLst>
          </p:cNvPr>
          <p:cNvSpPr txBox="1"/>
          <p:nvPr/>
        </p:nvSpPr>
        <p:spPr>
          <a:xfrm>
            <a:off x="3865650" y="5012582"/>
            <a:ext cx="1012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Diffraction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grating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8" name="Textfeld 1087">
            <a:extLst>
              <a:ext uri="{FF2B5EF4-FFF2-40B4-BE49-F238E27FC236}">
                <a16:creationId xmlns:a16="http://schemas.microsoft.com/office/drawing/2014/main" id="{C74871FD-1EF1-9600-2328-211A0FB521B9}"/>
              </a:ext>
            </a:extLst>
          </p:cNvPr>
          <p:cNvSpPr txBox="1"/>
          <p:nvPr/>
        </p:nvSpPr>
        <p:spPr>
          <a:xfrm>
            <a:off x="3463557" y="490577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i)</a:t>
            </a:r>
            <a:endParaRPr lang="de-DE" dirty="0"/>
          </a:p>
        </p:txBody>
      </p:sp>
      <p:sp>
        <p:nvSpPr>
          <p:cNvPr id="1148" name="Oval 1147">
            <a:extLst>
              <a:ext uri="{FF2B5EF4-FFF2-40B4-BE49-F238E27FC236}">
                <a16:creationId xmlns:a16="http://schemas.microsoft.com/office/drawing/2014/main" id="{2E997C00-E44F-BA88-7E6F-35BA55ACB671}"/>
              </a:ext>
            </a:extLst>
          </p:cNvPr>
          <p:cNvSpPr/>
          <p:nvPr/>
        </p:nvSpPr>
        <p:spPr>
          <a:xfrm>
            <a:off x="5092152" y="2195187"/>
            <a:ext cx="2551148" cy="2551148"/>
          </a:xfrm>
          <a:prstGeom prst="ellipse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9" name="Picture 2" descr="ESP32 - Program a ESP32 - StudioPieters®">
            <a:extLst>
              <a:ext uri="{FF2B5EF4-FFF2-40B4-BE49-F238E27FC236}">
                <a16:creationId xmlns:a16="http://schemas.microsoft.com/office/drawing/2014/main" id="{17E9DF86-B850-94CF-F10D-07A3318C5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5728008" y="2489965"/>
            <a:ext cx="1345540" cy="19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1ED48-C4BC-8258-1795-226A67819793}"/>
              </a:ext>
            </a:extLst>
          </p:cNvPr>
          <p:cNvGrpSpPr/>
          <p:nvPr/>
        </p:nvGrpSpPr>
        <p:grpSpPr>
          <a:xfrm>
            <a:off x="7021073" y="737733"/>
            <a:ext cx="384580" cy="135614"/>
            <a:chOff x="7069736" y="418388"/>
            <a:chExt cx="286461" cy="171623"/>
          </a:xfrm>
        </p:grpSpPr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918FD811-B148-9B92-69AD-448F6A41FFFF}"/>
                </a:ext>
              </a:extLst>
            </p:cNvPr>
            <p:cNvCxnSpPr/>
            <p:nvPr/>
          </p:nvCxnSpPr>
          <p:spPr>
            <a:xfrm flipV="1">
              <a:off x="7069736" y="452544"/>
              <a:ext cx="271979" cy="109299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B5BF2791-DA83-6479-5663-14E3C158D75C}"/>
                </a:ext>
              </a:extLst>
            </p:cNvPr>
            <p:cNvCxnSpPr>
              <a:cxnSpLocks/>
            </p:cNvCxnSpPr>
            <p:nvPr/>
          </p:nvCxnSpPr>
          <p:spPr>
            <a:xfrm>
              <a:off x="7279696" y="418388"/>
              <a:ext cx="76501" cy="333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4707068C-84EF-B09A-70F0-E0FD0D1B729D}"/>
                </a:ext>
              </a:extLst>
            </p:cNvPr>
            <p:cNvCxnSpPr>
              <a:cxnSpLocks/>
            </p:cNvCxnSpPr>
            <p:nvPr/>
          </p:nvCxnSpPr>
          <p:spPr>
            <a:xfrm>
              <a:off x="7070675" y="556699"/>
              <a:ext cx="76501" cy="333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97" name="Gruppieren 1096">
            <a:extLst>
              <a:ext uri="{FF2B5EF4-FFF2-40B4-BE49-F238E27FC236}">
                <a16:creationId xmlns:a16="http://schemas.microsoft.com/office/drawing/2014/main" id="{1591BA5F-2D4B-960E-DB8E-2C5297BF18A9}"/>
              </a:ext>
            </a:extLst>
          </p:cNvPr>
          <p:cNvGrpSpPr/>
          <p:nvPr/>
        </p:nvGrpSpPr>
        <p:grpSpPr>
          <a:xfrm>
            <a:off x="7021665" y="331954"/>
            <a:ext cx="385515" cy="355248"/>
            <a:chOff x="7021665" y="384714"/>
            <a:chExt cx="385515" cy="302487"/>
          </a:xfrm>
        </p:grpSpPr>
        <p:grpSp>
          <p:nvGrpSpPr>
            <p:cNvPr id="1089" name="Gruppieren 1088">
              <a:extLst>
                <a:ext uri="{FF2B5EF4-FFF2-40B4-BE49-F238E27FC236}">
                  <a16:creationId xmlns:a16="http://schemas.microsoft.com/office/drawing/2014/main" id="{23EF4E51-0D05-57F4-22F0-B949DE58D9BF}"/>
                </a:ext>
              </a:extLst>
            </p:cNvPr>
            <p:cNvGrpSpPr/>
            <p:nvPr/>
          </p:nvGrpSpPr>
          <p:grpSpPr>
            <a:xfrm>
              <a:off x="7022600" y="551587"/>
              <a:ext cx="384580" cy="135614"/>
              <a:chOff x="7069736" y="418388"/>
              <a:chExt cx="286461" cy="171623"/>
            </a:xfrm>
          </p:grpSpPr>
          <p:cxnSp>
            <p:nvCxnSpPr>
              <p:cNvPr id="1090" name="Gerade Verbindung 1089">
                <a:extLst>
                  <a:ext uri="{FF2B5EF4-FFF2-40B4-BE49-F238E27FC236}">
                    <a16:creationId xmlns:a16="http://schemas.microsoft.com/office/drawing/2014/main" id="{17B70D1A-64B2-8250-1295-A6C6088AB04B}"/>
                  </a:ext>
                </a:extLst>
              </p:cNvPr>
              <p:cNvCxnSpPr/>
              <p:nvPr/>
            </p:nvCxnSpPr>
            <p:spPr>
              <a:xfrm flipV="1">
                <a:off x="7069736" y="452544"/>
                <a:ext cx="271979" cy="109299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1" name="Gerade Verbindung 1090">
                <a:extLst>
                  <a:ext uri="{FF2B5EF4-FFF2-40B4-BE49-F238E27FC236}">
                    <a16:creationId xmlns:a16="http://schemas.microsoft.com/office/drawing/2014/main" id="{DF1F94DE-8E07-92B5-C9D4-135F52E11E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9696" y="418388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2" name="Gerade Verbindung 1091">
                <a:extLst>
                  <a:ext uri="{FF2B5EF4-FFF2-40B4-BE49-F238E27FC236}">
                    <a16:creationId xmlns:a16="http://schemas.microsoft.com/office/drawing/2014/main" id="{F301D2EC-6149-00DB-8D24-DFBF65EA7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0675" y="556699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093" name="Gruppieren 1092">
              <a:extLst>
                <a:ext uri="{FF2B5EF4-FFF2-40B4-BE49-F238E27FC236}">
                  <a16:creationId xmlns:a16="http://schemas.microsoft.com/office/drawing/2014/main" id="{F9EDFD84-F634-36DC-88A3-F5858292C104}"/>
                </a:ext>
              </a:extLst>
            </p:cNvPr>
            <p:cNvGrpSpPr/>
            <p:nvPr/>
          </p:nvGrpSpPr>
          <p:grpSpPr>
            <a:xfrm>
              <a:off x="7021665" y="384714"/>
              <a:ext cx="384580" cy="135614"/>
              <a:chOff x="7069736" y="418388"/>
              <a:chExt cx="286461" cy="171623"/>
            </a:xfrm>
          </p:grpSpPr>
          <p:cxnSp>
            <p:nvCxnSpPr>
              <p:cNvPr id="1094" name="Gerade Verbindung 1093">
                <a:extLst>
                  <a:ext uri="{FF2B5EF4-FFF2-40B4-BE49-F238E27FC236}">
                    <a16:creationId xmlns:a16="http://schemas.microsoft.com/office/drawing/2014/main" id="{391586B6-D90F-9C3E-5E5E-36E693EA2929}"/>
                  </a:ext>
                </a:extLst>
              </p:cNvPr>
              <p:cNvCxnSpPr/>
              <p:nvPr/>
            </p:nvCxnSpPr>
            <p:spPr>
              <a:xfrm flipV="1">
                <a:off x="7069736" y="452544"/>
                <a:ext cx="271979" cy="109299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5" name="Gerade Verbindung 1094">
                <a:extLst>
                  <a:ext uri="{FF2B5EF4-FFF2-40B4-BE49-F238E27FC236}">
                    <a16:creationId xmlns:a16="http://schemas.microsoft.com/office/drawing/2014/main" id="{60CAD949-7870-74BD-BA95-D13C5BDC2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9696" y="418388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6" name="Gerade Verbindung 1095">
                <a:extLst>
                  <a:ext uri="{FF2B5EF4-FFF2-40B4-BE49-F238E27FC236}">
                    <a16:creationId xmlns:a16="http://schemas.microsoft.com/office/drawing/2014/main" id="{E4FC3E23-211F-3B0A-2B82-77A3F93C0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0675" y="556699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3" name="Gruppieren 1112">
            <a:extLst>
              <a:ext uri="{FF2B5EF4-FFF2-40B4-BE49-F238E27FC236}">
                <a16:creationId xmlns:a16="http://schemas.microsoft.com/office/drawing/2014/main" id="{037A6E56-D784-58E3-4768-015DD8003C32}"/>
              </a:ext>
            </a:extLst>
          </p:cNvPr>
          <p:cNvGrpSpPr/>
          <p:nvPr/>
        </p:nvGrpSpPr>
        <p:grpSpPr>
          <a:xfrm rot="14400000">
            <a:off x="9896781" y="4349323"/>
            <a:ext cx="469215" cy="1243087"/>
            <a:chOff x="9964156" y="2161102"/>
            <a:chExt cx="530860" cy="1406402"/>
          </a:xfrm>
        </p:grpSpPr>
        <p:sp>
          <p:nvSpPr>
            <p:cNvPr id="1111" name="Zylinder 1110">
              <a:extLst>
                <a:ext uri="{FF2B5EF4-FFF2-40B4-BE49-F238E27FC236}">
                  <a16:creationId xmlns:a16="http://schemas.microsoft.com/office/drawing/2014/main" id="{8CA7E096-D82F-2DB2-9951-71F28FE3F745}"/>
                </a:ext>
              </a:extLst>
            </p:cNvPr>
            <p:cNvSpPr/>
            <p:nvPr/>
          </p:nvSpPr>
          <p:spPr>
            <a:xfrm>
              <a:off x="9970868" y="2161102"/>
              <a:ext cx="508109" cy="826726"/>
            </a:xfrm>
            <a:prstGeom prst="can">
              <a:avLst>
                <a:gd name="adj" fmla="val 97191"/>
              </a:avLst>
            </a:prstGeom>
            <a:gradFill flip="none" rotWithShape="1">
              <a:gsLst>
                <a:gs pos="0">
                  <a:schemeClr val="bg1"/>
                </a:gs>
                <a:gs pos="49000">
                  <a:schemeClr val="bg1">
                    <a:lumMod val="95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8" name="Rechteck 1097">
              <a:extLst>
                <a:ext uri="{FF2B5EF4-FFF2-40B4-BE49-F238E27FC236}">
                  <a16:creationId xmlns:a16="http://schemas.microsoft.com/office/drawing/2014/main" id="{000A0888-50E1-3E59-8E47-EBE5C5748813}"/>
                </a:ext>
              </a:extLst>
            </p:cNvPr>
            <p:cNvSpPr/>
            <p:nvPr/>
          </p:nvSpPr>
          <p:spPr>
            <a:xfrm>
              <a:off x="9992513" y="2441724"/>
              <a:ext cx="470135" cy="62535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110" name="Gruppieren 1109">
              <a:extLst>
                <a:ext uri="{FF2B5EF4-FFF2-40B4-BE49-F238E27FC236}">
                  <a16:creationId xmlns:a16="http://schemas.microsoft.com/office/drawing/2014/main" id="{4A082084-26EA-A3A5-35D8-761FBB10B1B5}"/>
                </a:ext>
              </a:extLst>
            </p:cNvPr>
            <p:cNvGrpSpPr/>
            <p:nvPr/>
          </p:nvGrpSpPr>
          <p:grpSpPr>
            <a:xfrm>
              <a:off x="9964156" y="2828930"/>
              <a:ext cx="530860" cy="497819"/>
              <a:chOff x="9777304" y="2700579"/>
              <a:chExt cx="530860" cy="497819"/>
            </a:xfrm>
          </p:grpSpPr>
          <p:sp>
            <p:nvSpPr>
              <p:cNvPr id="1099" name="Rechteck 1098">
                <a:extLst>
                  <a:ext uri="{FF2B5EF4-FFF2-40B4-BE49-F238E27FC236}">
                    <a16:creationId xmlns:a16="http://schemas.microsoft.com/office/drawing/2014/main" id="{96078B79-8AB8-78BE-8587-E4032C815AC4}"/>
                  </a:ext>
                </a:extLst>
              </p:cNvPr>
              <p:cNvSpPr/>
              <p:nvPr/>
            </p:nvSpPr>
            <p:spPr>
              <a:xfrm>
                <a:off x="9777304" y="2704476"/>
                <a:ext cx="530860" cy="49002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/>
                  </a:gs>
                  <a:gs pos="50000">
                    <a:schemeClr val="bg1">
                      <a:lumMod val="81000"/>
                    </a:schemeClr>
                  </a:gs>
                  <a:gs pos="100000">
                    <a:schemeClr val="bg2"/>
                  </a:gs>
                </a:gsLst>
                <a:lin ang="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101" name="Gerade Verbindung 1100">
                <a:extLst>
                  <a:ext uri="{FF2B5EF4-FFF2-40B4-BE49-F238E27FC236}">
                    <a16:creationId xmlns:a16="http://schemas.microsoft.com/office/drawing/2014/main" id="{DF4AE552-6EE9-2336-5AEE-1F4E8AC09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330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2" name="Gerade Verbindung 1101">
                <a:extLst>
                  <a:ext uri="{FF2B5EF4-FFF2-40B4-BE49-F238E27FC236}">
                    <a16:creationId xmlns:a16="http://schemas.microsoft.com/office/drawing/2014/main" id="{142E965D-CC2E-373F-DE17-3E14381F1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243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4" name="Gerade Verbindung 1103">
                <a:extLst>
                  <a:ext uri="{FF2B5EF4-FFF2-40B4-BE49-F238E27FC236}">
                    <a16:creationId xmlns:a16="http://schemas.microsoft.com/office/drawing/2014/main" id="{D73CF31C-CBA0-4337-1ADA-560B2A9F8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113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5" name="Gerade Verbindung 1104">
                <a:extLst>
                  <a:ext uri="{FF2B5EF4-FFF2-40B4-BE49-F238E27FC236}">
                    <a16:creationId xmlns:a16="http://schemas.microsoft.com/office/drawing/2014/main" id="{EB3BB717-1175-67EC-F97F-29E828E3B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00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6" name="Gerade Verbindung 1105">
                <a:extLst>
                  <a:ext uri="{FF2B5EF4-FFF2-40B4-BE49-F238E27FC236}">
                    <a16:creationId xmlns:a16="http://schemas.microsoft.com/office/drawing/2014/main" id="{E5A96B56-A5FC-720E-3DCA-D740B9856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287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7" name="Gerade Verbindung 1106">
                <a:extLst>
                  <a:ext uri="{FF2B5EF4-FFF2-40B4-BE49-F238E27FC236}">
                    <a16:creationId xmlns:a16="http://schemas.microsoft.com/office/drawing/2014/main" id="{57C8401F-23EF-320D-9481-11665C218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156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8" name="Gerade Verbindung 1107">
                <a:extLst>
                  <a:ext uri="{FF2B5EF4-FFF2-40B4-BE49-F238E27FC236}">
                    <a16:creationId xmlns:a16="http://schemas.microsoft.com/office/drawing/2014/main" id="{5F0B399E-F9C1-4AAB-0FAF-AC5FD1072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069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9" name="Gerade Verbindung 1108">
                <a:extLst>
                  <a:ext uri="{FF2B5EF4-FFF2-40B4-BE49-F238E27FC236}">
                    <a16:creationId xmlns:a16="http://schemas.microsoft.com/office/drawing/2014/main" id="{44280A7A-F821-0EF5-CFFF-BE006685C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262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12" name="Halbbogen 1111">
              <a:extLst>
                <a:ext uri="{FF2B5EF4-FFF2-40B4-BE49-F238E27FC236}">
                  <a16:creationId xmlns:a16="http://schemas.microsoft.com/office/drawing/2014/main" id="{030C48D3-28D8-0CFC-D744-6BCFECC94E1C}"/>
                </a:ext>
              </a:extLst>
            </p:cNvPr>
            <p:cNvSpPr/>
            <p:nvPr/>
          </p:nvSpPr>
          <p:spPr>
            <a:xfrm rot="10800000">
              <a:off x="9980484" y="3067077"/>
              <a:ext cx="500427" cy="500427"/>
            </a:xfrm>
            <a:prstGeom prst="blockArc">
              <a:avLst>
                <a:gd name="adj1" fmla="val 10800000"/>
                <a:gd name="adj2" fmla="val 21509614"/>
                <a:gd name="adj3" fmla="val 11995"/>
              </a:avLst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14" name="Textfeld 1113">
            <a:extLst>
              <a:ext uri="{FF2B5EF4-FFF2-40B4-BE49-F238E27FC236}">
                <a16:creationId xmlns:a16="http://schemas.microsoft.com/office/drawing/2014/main" id="{A2093E98-69E4-FAB8-2FF7-1F1C4984D2F6}"/>
              </a:ext>
            </a:extLst>
          </p:cNvPr>
          <p:cNvSpPr txBox="1"/>
          <p:nvPr/>
        </p:nvSpPr>
        <p:spPr>
          <a:xfrm>
            <a:off x="7792571" y="5052743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Battery-driven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lamp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81F82C-46BA-B089-AA72-3F5EF70026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7143" y="-163501"/>
            <a:ext cx="1243676" cy="13245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BF9CDE1-A483-68DC-ED66-D63E31475DB5}"/>
              </a:ext>
            </a:extLst>
          </p:cNvPr>
          <p:cNvSpPr txBox="1"/>
          <p:nvPr/>
        </p:nvSpPr>
        <p:spPr>
          <a:xfrm>
            <a:off x="7757318" y="1387951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4AE304-709E-49BE-0D88-FA5021CD4880}"/>
              </a:ext>
            </a:extLst>
          </p:cNvPr>
          <p:cNvSpPr txBox="1"/>
          <p:nvPr/>
        </p:nvSpPr>
        <p:spPr>
          <a:xfrm>
            <a:off x="7823419" y="4704029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6DF03C-32C1-5D0B-8BAD-217E76AF9177}"/>
              </a:ext>
            </a:extLst>
          </p:cNvPr>
          <p:cNvSpPr txBox="1"/>
          <p:nvPr/>
        </p:nvSpPr>
        <p:spPr>
          <a:xfrm>
            <a:off x="8209009" y="6059104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/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B9CC6597-70C2-B881-BE38-0805495E9CDD}"/>
              </a:ext>
            </a:extLst>
          </p:cNvPr>
          <p:cNvCxnSpPr>
            <a:cxnSpLocks/>
          </p:cNvCxnSpPr>
          <p:nvPr/>
        </p:nvCxnSpPr>
        <p:spPr>
          <a:xfrm>
            <a:off x="2066673" y="6039056"/>
            <a:ext cx="16574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C203ACAA-CBFE-814F-A5D5-EA6DF9662161}"/>
              </a:ext>
            </a:extLst>
          </p:cNvPr>
          <p:cNvCxnSpPr>
            <a:cxnSpLocks/>
          </p:cNvCxnSpPr>
          <p:nvPr/>
        </p:nvCxnSpPr>
        <p:spPr>
          <a:xfrm>
            <a:off x="2061724" y="6115444"/>
            <a:ext cx="16574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10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 25">
            <a:extLst>
              <a:ext uri="{FF2B5EF4-FFF2-40B4-BE49-F238E27FC236}">
                <a16:creationId xmlns:a16="http://schemas.microsoft.com/office/drawing/2014/main" id="{1ECB5AA2-E357-57DB-8A95-3686F86EC7B6}"/>
              </a:ext>
            </a:extLst>
          </p:cNvPr>
          <p:cNvSpPr/>
          <p:nvPr/>
        </p:nvSpPr>
        <p:spPr>
          <a:xfrm>
            <a:off x="785241" y="7608943"/>
            <a:ext cx="3522133" cy="2257778"/>
          </a:xfrm>
          <a:custGeom>
            <a:avLst/>
            <a:gdLst>
              <a:gd name="connsiteX0" fmla="*/ 0 w 3522133"/>
              <a:gd name="connsiteY0" fmla="*/ 970844 h 2257778"/>
              <a:gd name="connsiteX1" fmla="*/ 1004711 w 3522133"/>
              <a:gd name="connsiteY1" fmla="*/ 0 h 2257778"/>
              <a:gd name="connsiteX2" fmla="*/ 2573867 w 3522133"/>
              <a:gd name="connsiteY2" fmla="*/ 0 h 2257778"/>
              <a:gd name="connsiteX3" fmla="*/ 3522133 w 3522133"/>
              <a:gd name="connsiteY3" fmla="*/ 948266 h 2257778"/>
              <a:gd name="connsiteX4" fmla="*/ 3522133 w 3522133"/>
              <a:gd name="connsiteY4" fmla="*/ 2144889 h 2257778"/>
              <a:gd name="connsiteX5" fmla="*/ 2257778 w 3522133"/>
              <a:gd name="connsiteY5" fmla="*/ 2144889 h 2257778"/>
              <a:gd name="connsiteX6" fmla="*/ 2257778 w 3522133"/>
              <a:gd name="connsiteY6" fmla="*/ 2257778 h 2257778"/>
              <a:gd name="connsiteX7" fmla="*/ 2257778 w 3522133"/>
              <a:gd name="connsiteY7" fmla="*/ 1174044 h 2257778"/>
              <a:gd name="connsiteX8" fmla="*/ 33867 w 3522133"/>
              <a:gd name="connsiteY8" fmla="*/ 1174044 h 2257778"/>
              <a:gd name="connsiteX9" fmla="*/ 0 w 3522133"/>
              <a:gd name="connsiteY9" fmla="*/ 970844 h 22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2133" h="2257778">
                <a:moveTo>
                  <a:pt x="0" y="970844"/>
                </a:moveTo>
                <a:lnTo>
                  <a:pt x="1004711" y="0"/>
                </a:lnTo>
                <a:lnTo>
                  <a:pt x="2573867" y="0"/>
                </a:lnTo>
                <a:lnTo>
                  <a:pt x="3522133" y="948266"/>
                </a:lnTo>
                <a:lnTo>
                  <a:pt x="3522133" y="2144889"/>
                </a:lnTo>
                <a:lnTo>
                  <a:pt x="2257778" y="2144889"/>
                </a:lnTo>
                <a:lnTo>
                  <a:pt x="2257778" y="2257778"/>
                </a:lnTo>
                <a:lnTo>
                  <a:pt x="2257778" y="1174044"/>
                </a:lnTo>
                <a:lnTo>
                  <a:pt x="33867" y="1174044"/>
                </a:lnTo>
                <a:lnTo>
                  <a:pt x="0" y="970844"/>
                </a:lnTo>
                <a:close/>
              </a:path>
            </a:pathLst>
          </a:cu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F222C4-6418-8664-F2D1-D08AFD6FA340}"/>
              </a:ext>
            </a:extLst>
          </p:cNvPr>
          <p:cNvSpPr/>
          <p:nvPr/>
        </p:nvSpPr>
        <p:spPr>
          <a:xfrm>
            <a:off x="-1060492" y="9908096"/>
            <a:ext cx="4605866" cy="2261557"/>
          </a:xfrm>
          <a:prstGeom prst="rect">
            <a:avLst/>
          </a:pr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1DDA8-C5D9-026A-F7C0-E57D80258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5"/>
          <a:stretch/>
        </p:blipFill>
        <p:spPr bwMode="auto">
          <a:xfrm>
            <a:off x="-1517073" y="1458340"/>
            <a:ext cx="4273935" cy="50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6103993-8DDE-3305-1AE6-AF8576686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14527"/>
          <a:stretch/>
        </p:blipFill>
        <p:spPr bwMode="auto">
          <a:xfrm>
            <a:off x="2265574" y="1552190"/>
            <a:ext cx="3978445" cy="4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4947C17-754E-D498-E0A1-4587C84074E3}"/>
              </a:ext>
            </a:extLst>
          </p:cNvPr>
          <p:cNvSpPr/>
          <p:nvPr/>
        </p:nvSpPr>
        <p:spPr>
          <a:xfrm>
            <a:off x="179316" y="11582791"/>
            <a:ext cx="1207698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D43146-3E67-DA59-26F1-088683CF7449}"/>
              </a:ext>
            </a:extLst>
          </p:cNvPr>
          <p:cNvSpPr/>
          <p:nvPr/>
        </p:nvSpPr>
        <p:spPr>
          <a:xfrm>
            <a:off x="308711" y="11423201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A9DA8-766A-AD06-AD35-893174CCFB77}"/>
              </a:ext>
            </a:extLst>
          </p:cNvPr>
          <p:cNvSpPr/>
          <p:nvPr/>
        </p:nvSpPr>
        <p:spPr>
          <a:xfrm>
            <a:off x="179316" y="10385155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668828-58DF-9414-8149-BFC6998A0F52}"/>
              </a:ext>
            </a:extLst>
          </p:cNvPr>
          <p:cNvSpPr/>
          <p:nvPr/>
        </p:nvSpPr>
        <p:spPr>
          <a:xfrm>
            <a:off x="308711" y="10333397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Sehne 7">
            <a:extLst>
              <a:ext uri="{FF2B5EF4-FFF2-40B4-BE49-F238E27FC236}">
                <a16:creationId xmlns:a16="http://schemas.microsoft.com/office/drawing/2014/main" id="{249CA5AF-2BAB-C569-30DA-C7C213555808}"/>
              </a:ext>
            </a:extLst>
          </p:cNvPr>
          <p:cNvSpPr/>
          <p:nvPr/>
        </p:nvSpPr>
        <p:spPr>
          <a:xfrm rot="16200000">
            <a:off x="582524" y="10132756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A501FD-5443-1F15-6113-7532ABF16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02043" y="10369124"/>
            <a:ext cx="798229" cy="4456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18E877-9124-DCAD-FFFD-FB5F5EAF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06975" y="10382618"/>
            <a:ext cx="798229" cy="44569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4F17250-A34C-25D1-8629-DF3356CDB3C0}"/>
              </a:ext>
            </a:extLst>
          </p:cNvPr>
          <p:cNvSpPr/>
          <p:nvPr/>
        </p:nvSpPr>
        <p:spPr>
          <a:xfrm>
            <a:off x="-1060491" y="9769533"/>
            <a:ext cx="4555066" cy="138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DA47B42E-165C-3302-0E9E-D33CF073582A}"/>
              </a:ext>
            </a:extLst>
          </p:cNvPr>
          <p:cNvSpPr/>
          <p:nvPr/>
        </p:nvSpPr>
        <p:spPr>
          <a:xfrm>
            <a:off x="596692" y="9754185"/>
            <a:ext cx="387113" cy="592870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60850F89-59AB-A485-6F89-09B4DB4CC160}"/>
              </a:ext>
            </a:extLst>
          </p:cNvPr>
          <p:cNvSpPr/>
          <p:nvPr/>
        </p:nvSpPr>
        <p:spPr>
          <a:xfrm rot="10800000">
            <a:off x="604478" y="10722338"/>
            <a:ext cx="379328" cy="842318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Pfeil nach oben und unten 13">
            <a:extLst>
              <a:ext uri="{FF2B5EF4-FFF2-40B4-BE49-F238E27FC236}">
                <a16:creationId xmlns:a16="http://schemas.microsoft.com/office/drawing/2014/main" id="{A70EDC03-4FC1-CDA3-DE72-40994BA1E8C2}"/>
              </a:ext>
            </a:extLst>
          </p:cNvPr>
          <p:cNvSpPr/>
          <p:nvPr/>
        </p:nvSpPr>
        <p:spPr>
          <a:xfrm>
            <a:off x="-755649" y="10180232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20AD88-88A0-B20B-98F8-4FEBBBBAFCE7}"/>
              </a:ext>
            </a:extLst>
          </p:cNvPr>
          <p:cNvSpPr/>
          <p:nvPr/>
        </p:nvSpPr>
        <p:spPr>
          <a:xfrm>
            <a:off x="2531364" y="11582791"/>
            <a:ext cx="699906" cy="379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C5C47A72-133D-CCC5-6A0E-BD0D2EA21BCE}"/>
              </a:ext>
            </a:extLst>
          </p:cNvPr>
          <p:cNvSpPr/>
          <p:nvPr/>
        </p:nvSpPr>
        <p:spPr>
          <a:xfrm rot="16200000">
            <a:off x="2678024" y="11390056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407B52-F11C-E5AE-7FB2-AA494197984D}"/>
              </a:ext>
            </a:extLst>
          </p:cNvPr>
          <p:cNvSpPr/>
          <p:nvPr/>
        </p:nvSpPr>
        <p:spPr>
          <a:xfrm rot="2700000">
            <a:off x="2274816" y="8140231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8418A4-0B78-0E77-D39F-C00752CA7F48}"/>
              </a:ext>
            </a:extLst>
          </p:cNvPr>
          <p:cNvSpPr/>
          <p:nvPr/>
        </p:nvSpPr>
        <p:spPr>
          <a:xfrm rot="18900000">
            <a:off x="58876" y="8140152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E5FD0404-15F5-647B-11A2-DE8871EFC238}"/>
              </a:ext>
            </a:extLst>
          </p:cNvPr>
          <p:cNvSpPr/>
          <p:nvPr/>
        </p:nvSpPr>
        <p:spPr>
          <a:xfrm rot="10800000">
            <a:off x="2432998" y="7870667"/>
            <a:ext cx="806493" cy="3693990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319258"/>
              <a:gd name="connsiteY0" fmla="*/ 3093288 h 3453709"/>
              <a:gd name="connsiteX1" fmla="*/ 129594 w 319258"/>
              <a:gd name="connsiteY1" fmla="*/ 0 h 3453709"/>
              <a:gd name="connsiteX2" fmla="*/ 319258 w 319258"/>
              <a:gd name="connsiteY2" fmla="*/ 3453709 h 3453709"/>
              <a:gd name="connsiteX3" fmla="*/ 0 w 319258"/>
              <a:gd name="connsiteY3" fmla="*/ 3093288 h 3453709"/>
              <a:gd name="connsiteX0" fmla="*/ 0 w 312584"/>
              <a:gd name="connsiteY0" fmla="*/ 3093288 h 3433686"/>
              <a:gd name="connsiteX1" fmla="*/ 129594 w 312584"/>
              <a:gd name="connsiteY1" fmla="*/ 0 h 3433686"/>
              <a:gd name="connsiteX2" fmla="*/ 312584 w 312584"/>
              <a:gd name="connsiteY2" fmla="*/ 3433686 h 3433686"/>
              <a:gd name="connsiteX3" fmla="*/ 0 w 312584"/>
              <a:gd name="connsiteY3" fmla="*/ 3093288 h 3433686"/>
              <a:gd name="connsiteX0" fmla="*/ 0 w 532840"/>
              <a:gd name="connsiteY0" fmla="*/ 2873031 h 3433686"/>
              <a:gd name="connsiteX1" fmla="*/ 349850 w 532840"/>
              <a:gd name="connsiteY1" fmla="*/ 0 h 3433686"/>
              <a:gd name="connsiteX2" fmla="*/ 532840 w 532840"/>
              <a:gd name="connsiteY2" fmla="*/ 3433686 h 3433686"/>
              <a:gd name="connsiteX3" fmla="*/ 0 w 532840"/>
              <a:gd name="connsiteY3" fmla="*/ 2873031 h 3433686"/>
              <a:gd name="connsiteX0" fmla="*/ 0 w 806493"/>
              <a:gd name="connsiteY0" fmla="*/ 2873031 h 3693990"/>
              <a:gd name="connsiteX1" fmla="*/ 349850 w 806493"/>
              <a:gd name="connsiteY1" fmla="*/ 0 h 3693990"/>
              <a:gd name="connsiteX2" fmla="*/ 806493 w 806493"/>
              <a:gd name="connsiteY2" fmla="*/ 3693990 h 3693990"/>
              <a:gd name="connsiteX3" fmla="*/ 0 w 806493"/>
              <a:gd name="connsiteY3" fmla="*/ 2873031 h 36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493" h="3693990">
                <a:moveTo>
                  <a:pt x="0" y="2873031"/>
                </a:moveTo>
                <a:lnTo>
                  <a:pt x="349850" y="0"/>
                </a:lnTo>
                <a:lnTo>
                  <a:pt x="806493" y="3693990"/>
                </a:lnTo>
                <a:lnTo>
                  <a:pt x="0" y="2873031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DE713501-F8B0-5CD2-33EE-9988E8B4BD0B}"/>
              </a:ext>
            </a:extLst>
          </p:cNvPr>
          <p:cNvSpPr/>
          <p:nvPr/>
        </p:nvSpPr>
        <p:spPr>
          <a:xfrm rot="5400000">
            <a:off x="1357760" y="6788405"/>
            <a:ext cx="843272" cy="2959799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656878"/>
              <a:gd name="connsiteY0" fmla="*/ 2706170 h 2706170"/>
              <a:gd name="connsiteX1" fmla="*/ 656878 w 656878"/>
              <a:gd name="connsiteY1" fmla="*/ 0 h 2706170"/>
              <a:gd name="connsiteX2" fmla="*/ 379328 w 656878"/>
              <a:gd name="connsiteY2" fmla="*/ 2706170 h 2706170"/>
              <a:gd name="connsiteX3" fmla="*/ 0 w 656878"/>
              <a:gd name="connsiteY3" fmla="*/ 2706170 h 2706170"/>
              <a:gd name="connsiteX0" fmla="*/ 0 w 656878"/>
              <a:gd name="connsiteY0" fmla="*/ 2706170 h 2706170"/>
              <a:gd name="connsiteX1" fmla="*/ 510528 w 656878"/>
              <a:gd name="connsiteY1" fmla="*/ 631782 h 2706170"/>
              <a:gd name="connsiteX2" fmla="*/ 656878 w 656878"/>
              <a:gd name="connsiteY2" fmla="*/ 0 h 2706170"/>
              <a:gd name="connsiteX3" fmla="*/ 379328 w 656878"/>
              <a:gd name="connsiteY3" fmla="*/ 2706170 h 2706170"/>
              <a:gd name="connsiteX4" fmla="*/ 0 w 656878"/>
              <a:gd name="connsiteY4" fmla="*/ 2706170 h 2706170"/>
              <a:gd name="connsiteX0" fmla="*/ 183615 w 840493"/>
              <a:gd name="connsiteY0" fmla="*/ 2706170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83615 w 840493"/>
              <a:gd name="connsiteY4" fmla="*/ 2706170 h 2706170"/>
              <a:gd name="connsiteX0" fmla="*/ 16756 w 840493"/>
              <a:gd name="connsiteY0" fmla="*/ 2118818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6756 w 840493"/>
              <a:gd name="connsiteY4" fmla="*/ 2118818 h 2706170"/>
              <a:gd name="connsiteX0" fmla="*/ 16756 w 843272"/>
              <a:gd name="connsiteY0" fmla="*/ 2118818 h 2959799"/>
              <a:gd name="connsiteX1" fmla="*/ 0 w 843272"/>
              <a:gd name="connsiteY1" fmla="*/ 852039 h 2959799"/>
              <a:gd name="connsiteX2" fmla="*/ 840493 w 843272"/>
              <a:gd name="connsiteY2" fmla="*/ 0 h 2959799"/>
              <a:gd name="connsiteX3" fmla="*/ 843272 w 843272"/>
              <a:gd name="connsiteY3" fmla="*/ 2959799 h 2959799"/>
              <a:gd name="connsiteX4" fmla="*/ 16756 w 843272"/>
              <a:gd name="connsiteY4" fmla="*/ 2118818 h 29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72" h="2959799">
                <a:moveTo>
                  <a:pt x="16756" y="2118818"/>
                </a:moveTo>
                <a:lnTo>
                  <a:pt x="0" y="852039"/>
                </a:lnTo>
                <a:lnTo>
                  <a:pt x="840493" y="0"/>
                </a:lnTo>
                <a:cubicBezTo>
                  <a:pt x="841419" y="986600"/>
                  <a:pt x="842346" y="1973199"/>
                  <a:pt x="843272" y="2959799"/>
                </a:cubicBezTo>
                <a:lnTo>
                  <a:pt x="16756" y="2118818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A1E7E6F7-22D1-3DD4-9B48-802A00C4F6B5}"/>
              </a:ext>
            </a:extLst>
          </p:cNvPr>
          <p:cNvSpPr/>
          <p:nvPr/>
        </p:nvSpPr>
        <p:spPr>
          <a:xfrm>
            <a:off x="132963" y="7835985"/>
            <a:ext cx="1247007" cy="2065423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550084"/>
              <a:gd name="connsiteY0" fmla="*/ 2065423 h 2065423"/>
              <a:gd name="connsiteX1" fmla="*/ 550084 w 550084"/>
              <a:gd name="connsiteY1" fmla="*/ 0 h 2065423"/>
              <a:gd name="connsiteX2" fmla="*/ 379328 w 550084"/>
              <a:gd name="connsiteY2" fmla="*/ 2065423 h 2065423"/>
              <a:gd name="connsiteX3" fmla="*/ 0 w 550084"/>
              <a:gd name="connsiteY3" fmla="*/ 2065423 h 2065423"/>
              <a:gd name="connsiteX0" fmla="*/ 0 w 550084"/>
              <a:gd name="connsiteY0" fmla="*/ 2065423 h 2065423"/>
              <a:gd name="connsiteX1" fmla="*/ 245260 w 550084"/>
              <a:gd name="connsiteY1" fmla="*/ 1138666 h 2065423"/>
              <a:gd name="connsiteX2" fmla="*/ 550084 w 550084"/>
              <a:gd name="connsiteY2" fmla="*/ 0 h 2065423"/>
              <a:gd name="connsiteX3" fmla="*/ 379328 w 550084"/>
              <a:gd name="connsiteY3" fmla="*/ 2065423 h 2065423"/>
              <a:gd name="connsiteX4" fmla="*/ 0 w 550084"/>
              <a:gd name="connsiteY4" fmla="*/ 2065423 h 2065423"/>
              <a:gd name="connsiteX0" fmla="*/ 288696 w 838780"/>
              <a:gd name="connsiteY0" fmla="*/ 2065423 h 2065423"/>
              <a:gd name="connsiteX1" fmla="*/ 0 w 838780"/>
              <a:gd name="connsiteY1" fmla="*/ 844990 h 2065423"/>
              <a:gd name="connsiteX2" fmla="*/ 838780 w 838780"/>
              <a:gd name="connsiteY2" fmla="*/ 0 h 2065423"/>
              <a:gd name="connsiteX3" fmla="*/ 668024 w 838780"/>
              <a:gd name="connsiteY3" fmla="*/ 2065423 h 2065423"/>
              <a:gd name="connsiteX4" fmla="*/ 288696 w 838780"/>
              <a:gd name="connsiteY4" fmla="*/ 2065423 h 2065423"/>
              <a:gd name="connsiteX0" fmla="*/ 288696 w 1075166"/>
              <a:gd name="connsiteY0" fmla="*/ 2065423 h 2065423"/>
              <a:gd name="connsiteX1" fmla="*/ 0 w 1075166"/>
              <a:gd name="connsiteY1" fmla="*/ 844990 h 2065423"/>
              <a:gd name="connsiteX2" fmla="*/ 838780 w 1075166"/>
              <a:gd name="connsiteY2" fmla="*/ 0 h 2065423"/>
              <a:gd name="connsiteX3" fmla="*/ 1075166 w 1075166"/>
              <a:gd name="connsiteY3" fmla="*/ 2065423 h 2065423"/>
              <a:gd name="connsiteX4" fmla="*/ 288696 w 1075166"/>
              <a:gd name="connsiteY4" fmla="*/ 2065423 h 2065423"/>
              <a:gd name="connsiteX0" fmla="*/ 0 w 1247007"/>
              <a:gd name="connsiteY0" fmla="*/ 2065423 h 2065423"/>
              <a:gd name="connsiteX1" fmla="*/ 171841 w 1247007"/>
              <a:gd name="connsiteY1" fmla="*/ 844990 h 2065423"/>
              <a:gd name="connsiteX2" fmla="*/ 1010621 w 1247007"/>
              <a:gd name="connsiteY2" fmla="*/ 0 h 2065423"/>
              <a:gd name="connsiteX3" fmla="*/ 1247007 w 1247007"/>
              <a:gd name="connsiteY3" fmla="*/ 2065423 h 2065423"/>
              <a:gd name="connsiteX4" fmla="*/ 0 w 1247007"/>
              <a:gd name="connsiteY4" fmla="*/ 2065423 h 206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007" h="2065423">
                <a:moveTo>
                  <a:pt x="0" y="2065423"/>
                </a:moveTo>
                <a:lnTo>
                  <a:pt x="171841" y="844990"/>
                </a:lnTo>
                <a:lnTo>
                  <a:pt x="1010621" y="0"/>
                </a:lnTo>
                <a:lnTo>
                  <a:pt x="1247007" y="2065423"/>
                </a:lnTo>
                <a:lnTo>
                  <a:pt x="0" y="2065423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6D98E3-D57B-A5E3-19D4-943ACC075DAD}"/>
              </a:ext>
            </a:extLst>
          </p:cNvPr>
          <p:cNvSpPr/>
          <p:nvPr/>
        </p:nvSpPr>
        <p:spPr>
          <a:xfrm>
            <a:off x="-958892" y="11962354"/>
            <a:ext cx="4419599" cy="13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01CD50E2-67F9-7C39-0D1C-423A3B8B47C1}"/>
              </a:ext>
            </a:extLst>
          </p:cNvPr>
          <p:cNvSpPr/>
          <p:nvPr/>
        </p:nvSpPr>
        <p:spPr>
          <a:xfrm flipH="1">
            <a:off x="1152127" y="11458385"/>
            <a:ext cx="1341099" cy="507813"/>
          </a:xfrm>
          <a:custGeom>
            <a:avLst/>
            <a:gdLst>
              <a:gd name="connsiteX0" fmla="*/ 1828800 w 1828800"/>
              <a:gd name="connsiteY0" fmla="*/ 496780 h 507813"/>
              <a:gd name="connsiteX1" fmla="*/ 1411111 w 1828800"/>
              <a:gd name="connsiteY1" fmla="*/ 417758 h 507813"/>
              <a:gd name="connsiteX2" fmla="*/ 790222 w 1828800"/>
              <a:gd name="connsiteY2" fmla="*/ 69 h 507813"/>
              <a:gd name="connsiteX3" fmla="*/ 203200 w 1828800"/>
              <a:gd name="connsiteY3" fmla="*/ 451624 h 507813"/>
              <a:gd name="connsiteX4" fmla="*/ 0 w 1828800"/>
              <a:gd name="connsiteY4" fmla="*/ 485491 h 50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07813">
                <a:moveTo>
                  <a:pt x="1828800" y="496780"/>
                </a:moveTo>
                <a:cubicBezTo>
                  <a:pt x="1706503" y="498661"/>
                  <a:pt x="1584207" y="500543"/>
                  <a:pt x="1411111" y="417758"/>
                </a:cubicBezTo>
                <a:cubicBezTo>
                  <a:pt x="1238015" y="334973"/>
                  <a:pt x="991540" y="-5575"/>
                  <a:pt x="790222" y="69"/>
                </a:cubicBezTo>
                <a:cubicBezTo>
                  <a:pt x="588904" y="5713"/>
                  <a:pt x="334904" y="370720"/>
                  <a:pt x="203200" y="451624"/>
                </a:cubicBezTo>
                <a:cubicBezTo>
                  <a:pt x="71496" y="532528"/>
                  <a:pt x="35748" y="509009"/>
                  <a:pt x="0" y="48549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4C15FC-E8BD-8C35-E248-C4ABA48D8CCA}"/>
              </a:ext>
            </a:extLst>
          </p:cNvPr>
          <p:cNvCxnSpPr/>
          <p:nvPr/>
        </p:nvCxnSpPr>
        <p:spPr>
          <a:xfrm flipV="1">
            <a:off x="132963" y="9754185"/>
            <a:ext cx="0" cy="6309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21C5AE0-B8B6-5E75-A497-1BE1FF933FCF}"/>
              </a:ext>
            </a:extLst>
          </p:cNvPr>
          <p:cNvCxnSpPr>
            <a:cxnSpLocks/>
          </p:cNvCxnSpPr>
          <p:nvPr/>
        </p:nvCxnSpPr>
        <p:spPr>
          <a:xfrm>
            <a:off x="127689" y="10397855"/>
            <a:ext cx="0" cy="11113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/>
              <p:nvPr/>
            </p:nvSpPr>
            <p:spPr>
              <a:xfrm>
                <a:off x="179315" y="10924308"/>
                <a:ext cx="350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5" y="10924308"/>
                <a:ext cx="350545" cy="369332"/>
              </a:xfrm>
              <a:prstGeom prst="rect">
                <a:avLst/>
              </a:prstGeom>
              <a:blipFill>
                <a:blip r:embed="rId5"/>
                <a:stretch>
                  <a:fillRect l="-27586" r="-3448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/>
              <p:nvPr/>
            </p:nvSpPr>
            <p:spPr>
              <a:xfrm>
                <a:off x="217415" y="9997208"/>
                <a:ext cx="477182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/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15" y="9997208"/>
                <a:ext cx="477182" cy="400944"/>
              </a:xfrm>
              <a:prstGeom prst="rect">
                <a:avLst/>
              </a:prstGeom>
              <a:blipFill>
                <a:blip r:embed="rId6"/>
                <a:stretch>
                  <a:fillRect l="-23684" b="-31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/>
              <p:nvPr/>
            </p:nvSpPr>
            <p:spPr>
              <a:xfrm>
                <a:off x="-1001785" y="10467108"/>
                <a:ext cx="476156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1785" y="10467108"/>
                <a:ext cx="476156" cy="400944"/>
              </a:xfrm>
              <a:prstGeom prst="rect">
                <a:avLst/>
              </a:prstGeom>
              <a:blipFill>
                <a:blip r:embed="rId7"/>
                <a:stretch>
                  <a:fillRect l="-15789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BBA39E7-E6A6-891A-35CE-32A41EEBAB2D}"/>
              </a:ext>
            </a:extLst>
          </p:cNvPr>
          <p:cNvCxnSpPr>
            <a:cxnSpLocks/>
          </p:cNvCxnSpPr>
          <p:nvPr/>
        </p:nvCxnSpPr>
        <p:spPr>
          <a:xfrm flipV="1">
            <a:off x="2989541" y="7825103"/>
            <a:ext cx="745067" cy="434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5CF7579B-8063-3F24-B0B8-3DC2A0437BB0}"/>
              </a:ext>
            </a:extLst>
          </p:cNvPr>
          <p:cNvSpPr txBox="1"/>
          <p:nvPr/>
        </p:nvSpPr>
        <p:spPr>
          <a:xfrm>
            <a:off x="3795568" y="7594270"/>
            <a:ext cx="290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Mirror / Silver Spray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694493-8C22-A9C8-2886-3C2F617496CB}"/>
              </a:ext>
            </a:extLst>
          </p:cNvPr>
          <p:cNvSpPr txBox="1"/>
          <p:nvPr/>
        </p:nvSpPr>
        <p:spPr>
          <a:xfrm>
            <a:off x="3721121" y="9561363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Jar Bottom / Glass Slide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BEC0022-4DC0-7DF5-14B1-0AB1C324147F}"/>
              </a:ext>
            </a:extLst>
          </p:cNvPr>
          <p:cNvSpPr txBox="1"/>
          <p:nvPr/>
        </p:nvSpPr>
        <p:spPr>
          <a:xfrm>
            <a:off x="3721121" y="10588645"/>
            <a:ext cx="4140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Voice Coil Actuator (optional)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7686161-EBBF-49F9-A04D-8E1D0D9B37D7}"/>
              </a:ext>
            </a:extLst>
          </p:cNvPr>
          <p:cNvSpPr txBox="1"/>
          <p:nvPr/>
        </p:nvSpPr>
        <p:spPr>
          <a:xfrm>
            <a:off x="3721121" y="11102286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Camera Sensor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3D199A8-570D-21DD-ADBD-E681E29485BB}"/>
              </a:ext>
            </a:extLst>
          </p:cNvPr>
          <p:cNvSpPr txBox="1"/>
          <p:nvPr/>
        </p:nvSpPr>
        <p:spPr>
          <a:xfrm>
            <a:off x="3721121" y="11615927"/>
            <a:ext cx="256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Torch LED (flash)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7C2F87-DD5B-A203-AE8C-447A48F823E0}"/>
              </a:ext>
            </a:extLst>
          </p:cNvPr>
          <p:cNvSpPr txBox="1"/>
          <p:nvPr/>
        </p:nvSpPr>
        <p:spPr>
          <a:xfrm>
            <a:off x="3721121" y="12129570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ESP32 PCB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CB99C2-AB0E-4951-3B9E-BA16F465B163}"/>
              </a:ext>
            </a:extLst>
          </p:cNvPr>
          <p:cNvSpPr txBox="1"/>
          <p:nvPr/>
        </p:nvSpPr>
        <p:spPr>
          <a:xfrm>
            <a:off x="7165913" y="999483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Objective Lens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A7BFEF75-B954-E805-2B52-6C9E804DDA2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3142694" y="9792196"/>
            <a:ext cx="578427" cy="42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5260C1A6-DAC5-2EBA-4BDB-36473BF355CC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4592921" y="10225663"/>
            <a:ext cx="2572992" cy="99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FE76FD50-4DDD-8998-0F45-6BE26E1B8D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779396" y="10660185"/>
            <a:ext cx="1941725" cy="15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D84540BB-9EE0-2430-066E-790643B83D0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1527932" y="11333119"/>
            <a:ext cx="2193189" cy="24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E75B1C2-FAC9-7EBF-C5B4-86DF5DEF8E1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89541" y="11789076"/>
            <a:ext cx="731580" cy="57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ABAE968-B90A-C2FA-9098-B245C1EAC6F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140179" y="12031717"/>
            <a:ext cx="580942" cy="328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nhaltsplatzhalter 4" descr="Ein Bild, das Kunststoff enthält.&#10;&#10;Automatisch generierte Beschreibung">
            <a:extLst>
              <a:ext uri="{FF2B5EF4-FFF2-40B4-BE49-F238E27FC236}">
                <a16:creationId xmlns:a16="http://schemas.microsoft.com/office/drawing/2014/main" id="{177A9D18-B31F-0D18-48ED-1B2D137E1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18288" t="6327" r="19265" b="25746"/>
          <a:stretch/>
        </p:blipFill>
        <p:spPr>
          <a:xfrm rot="21297933">
            <a:off x="5983389" y="1325595"/>
            <a:ext cx="6458548" cy="5269001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43D98EC-96DD-D8C6-336B-7B7DAA2CE04B}"/>
              </a:ext>
            </a:extLst>
          </p:cNvPr>
          <p:cNvSpPr txBox="1"/>
          <p:nvPr/>
        </p:nvSpPr>
        <p:spPr>
          <a:xfrm>
            <a:off x="-1483919" y="15902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de-DE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846F62A-BB2A-1A9F-68AB-C6A3AC1AA570}"/>
              </a:ext>
            </a:extLst>
          </p:cNvPr>
          <p:cNvSpPr txBox="1"/>
          <p:nvPr/>
        </p:nvSpPr>
        <p:spPr>
          <a:xfrm>
            <a:off x="1462481" y="15902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de-DE" sz="2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2EADC9-F015-F9F9-2855-1A5A977C9956}"/>
              </a:ext>
            </a:extLst>
          </p:cNvPr>
          <p:cNvSpPr txBox="1"/>
          <p:nvPr/>
        </p:nvSpPr>
        <p:spPr>
          <a:xfrm>
            <a:off x="7055151" y="1817787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de-DE" sz="24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511105-CED8-016B-2396-EADD94A1651B}"/>
              </a:ext>
            </a:extLst>
          </p:cNvPr>
          <p:cNvSpPr txBox="1"/>
          <p:nvPr/>
        </p:nvSpPr>
        <p:spPr>
          <a:xfrm>
            <a:off x="-1407719" y="68861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de-DE" sz="2400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4DF01FC-AD56-32FE-CA7F-B3C1DA30415F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9288741" y="1500503"/>
            <a:ext cx="745067" cy="434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2C07177-458A-3DE3-3423-798A11978F40}"/>
              </a:ext>
            </a:extLst>
          </p:cNvPr>
          <p:cNvSpPr txBox="1"/>
          <p:nvPr/>
        </p:nvSpPr>
        <p:spPr>
          <a:xfrm>
            <a:off x="10033808" y="1269670"/>
            <a:ext cx="1126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Toslink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6A573A2-27BF-D2D9-5F58-9F7B9279CC65}"/>
              </a:ext>
            </a:extLst>
          </p:cNvPr>
          <p:cNvSpPr txBox="1"/>
          <p:nvPr/>
        </p:nvSpPr>
        <p:spPr>
          <a:xfrm>
            <a:off x="8272469" y="7042628"/>
            <a:ext cx="299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Watertight Lunchbox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9676DB9D-7710-A099-1988-B4D17460AA45}"/>
              </a:ext>
            </a:extLst>
          </p:cNvPr>
          <p:cNvCxnSpPr>
            <a:cxnSpLocks/>
          </p:cNvCxnSpPr>
          <p:nvPr/>
        </p:nvCxnSpPr>
        <p:spPr>
          <a:xfrm flipH="1" flipV="1">
            <a:off x="8839200" y="5805626"/>
            <a:ext cx="932141" cy="1133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89996B-5413-6684-5C0B-8711A3760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7" t="1525" r="18868" b="17193"/>
          <a:stretch/>
        </p:blipFill>
        <p:spPr bwMode="auto">
          <a:xfrm>
            <a:off x="8102080" y="7813053"/>
            <a:ext cx="3078778" cy="489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D66BC1AF-E59A-E574-8DD7-46127385DF7F}"/>
              </a:ext>
            </a:extLst>
          </p:cNvPr>
          <p:cNvSpPr txBox="1"/>
          <p:nvPr/>
        </p:nvSpPr>
        <p:spPr>
          <a:xfrm>
            <a:off x="6864553" y="8020046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  <a:endParaRPr lang="de-DE" sz="24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6705EFD-22E8-CF73-582A-647794A08FCC}"/>
              </a:ext>
            </a:extLst>
          </p:cNvPr>
          <p:cNvSpPr txBox="1"/>
          <p:nvPr/>
        </p:nvSpPr>
        <p:spPr>
          <a:xfrm>
            <a:off x="11391576" y="848171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15DDDA2-C3B2-86FA-ED4C-AD5CEA15A0D6}"/>
              </a:ext>
            </a:extLst>
          </p:cNvPr>
          <p:cNvSpPr txBox="1"/>
          <p:nvPr/>
        </p:nvSpPr>
        <p:spPr>
          <a:xfrm>
            <a:off x="11328584" y="9166211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Printing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Nozzle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F62116A-1042-FB91-AEB9-EF7553FB2ED3}"/>
              </a:ext>
            </a:extLst>
          </p:cNvPr>
          <p:cNvSpPr txBox="1"/>
          <p:nvPr/>
        </p:nvSpPr>
        <p:spPr>
          <a:xfrm>
            <a:off x="11380008" y="11201070"/>
            <a:ext cx="1143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ESP32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CAM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7AB6E75B-8C4E-66E3-134A-2368045EE62C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0009914" y="8712544"/>
            <a:ext cx="1381662" cy="54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CC565CE5-668B-4319-A999-0E84E377BA29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10009914" y="9581710"/>
            <a:ext cx="1318670" cy="157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3D129ED-7704-9F25-3609-EC413897EAA3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0072906" y="11213104"/>
            <a:ext cx="1307102" cy="403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2">
            <a:extLst>
              <a:ext uri="{FF2B5EF4-FFF2-40B4-BE49-F238E27FC236}">
                <a16:creationId xmlns:a16="http://schemas.microsoft.com/office/drawing/2014/main" id="{B7786772-3B57-6D19-13BC-7A4C4A0E7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0" t="1080" r="16928" b="26128"/>
          <a:stretch/>
        </p:blipFill>
        <p:spPr bwMode="auto">
          <a:xfrm>
            <a:off x="5879417" y="13901017"/>
            <a:ext cx="3814849" cy="379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194B44EB-DCCF-5146-C007-1459ED274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8" t="7353" r="20435" b="13849"/>
          <a:stretch/>
        </p:blipFill>
        <p:spPr bwMode="auto">
          <a:xfrm>
            <a:off x="-769197" y="13901017"/>
            <a:ext cx="3790810" cy="379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64F97217-441B-0D24-EDA2-CB8F25382768}"/>
              </a:ext>
            </a:extLst>
          </p:cNvPr>
          <p:cNvSpPr txBox="1"/>
          <p:nvPr/>
        </p:nvSpPr>
        <p:spPr>
          <a:xfrm>
            <a:off x="-1480450" y="13404204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  <a:endParaRPr lang="de-DE" sz="24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873A1D24-16D9-D8EE-7768-E99C017CB5D9}"/>
              </a:ext>
            </a:extLst>
          </p:cNvPr>
          <p:cNvSpPr txBox="1"/>
          <p:nvPr/>
        </p:nvSpPr>
        <p:spPr>
          <a:xfrm>
            <a:off x="5040835" y="13387376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g)</a:t>
            </a:r>
            <a:endParaRPr lang="de-DE" sz="24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30A1C6C7-D50E-9151-F852-55252FD9A49F}"/>
              </a:ext>
            </a:extLst>
          </p:cNvPr>
          <p:cNvSpPr txBox="1"/>
          <p:nvPr/>
        </p:nvSpPr>
        <p:spPr>
          <a:xfrm>
            <a:off x="3749013" y="15931332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Neopixel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Ring/Matrix</a:t>
            </a:r>
          </a:p>
        </p:txBody>
      </p:sp>
      <p:cxnSp>
        <p:nvCxnSpPr>
          <p:cNvPr id="1024" name="Gerade Verbindung 1023">
            <a:extLst>
              <a:ext uri="{FF2B5EF4-FFF2-40B4-BE49-F238E27FC236}">
                <a16:creationId xmlns:a16="http://schemas.microsoft.com/office/drawing/2014/main" id="{BA6E9B84-2A65-64FA-E3E1-C10B4BA5929D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1714511" y="15931332"/>
            <a:ext cx="2034502" cy="415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Gerade Verbindung 1026">
            <a:extLst>
              <a:ext uri="{FF2B5EF4-FFF2-40B4-BE49-F238E27FC236}">
                <a16:creationId xmlns:a16="http://schemas.microsoft.com/office/drawing/2014/main" id="{B8053741-28B7-7B84-DA65-A6C018FBE5DD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491798" y="14939021"/>
            <a:ext cx="1986262" cy="1407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0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6401F352-7027-8AB9-4D32-72F017869497}"/>
              </a:ext>
            </a:extLst>
          </p:cNvPr>
          <p:cNvSpPr/>
          <p:nvPr/>
        </p:nvSpPr>
        <p:spPr>
          <a:xfrm>
            <a:off x="-1001485" y="-3269671"/>
            <a:ext cx="15253854" cy="1021475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6A396E02-AE40-AE0A-B5BC-DB903BFA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05" y="-3260337"/>
            <a:ext cx="5400132" cy="3616305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0273423-871B-B769-4C93-AFC2B465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83" y="204924"/>
            <a:ext cx="5157029" cy="6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E1DFEDD-3C02-7434-C8F0-CB4CD118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3" y="204925"/>
            <a:ext cx="4077484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176862ED-59C8-1033-DCA0-D8AD9D6B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2" y="3391090"/>
            <a:ext cx="4077483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30406E6-836A-A869-D651-2C72F4894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3726751" y="3391090"/>
            <a:ext cx="3830932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1F70A60-C530-608E-9518-1D3A6CC1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742811" y="3979733"/>
            <a:ext cx="1338469" cy="113968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56EACF2-5026-753D-B308-7977EFA6C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1002915" y="878726"/>
            <a:ext cx="1351722" cy="1073426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D4A7D28-B63A-31CE-AF37-916CC04F8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3726751" y="204924"/>
            <a:ext cx="3850958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B91D261-C2CD-51DC-23EA-B9F17FAD634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0875785" y="1336635"/>
            <a:ext cx="745067" cy="48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0866B38-6E24-EE87-216C-C17692BD41D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05348" y="3084541"/>
            <a:ext cx="915504" cy="14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3327D48-1FF4-A1FA-8F6D-138F69B5EB1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0247596" y="4167241"/>
            <a:ext cx="13732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273EC4-00A9-D855-8F10-870C49572DD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0365938" y="5021551"/>
            <a:ext cx="1254914" cy="13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B25C6C6-C905-04A7-3821-A6B6B4C5DEB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0466031" y="5836823"/>
            <a:ext cx="1154821" cy="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9CF50B2-71A9-5F33-CFDD-5CE663B43D2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9838574" y="4594396"/>
            <a:ext cx="1782278" cy="2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C99736F-7A30-57D4-67E7-B12EB612DC51}"/>
              </a:ext>
            </a:extLst>
          </p:cNvPr>
          <p:cNvSpPr txBox="1"/>
          <p:nvPr/>
        </p:nvSpPr>
        <p:spPr>
          <a:xfrm>
            <a:off x="11620852" y="11519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Illumination Periscope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EAFD9E-2081-3452-9699-54FDBD1B5E1F}"/>
              </a:ext>
            </a:extLst>
          </p:cNvPr>
          <p:cNvSpPr txBox="1"/>
          <p:nvPr/>
        </p:nvSpPr>
        <p:spPr>
          <a:xfrm>
            <a:off x="11620852" y="304525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Sample Stage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6A791F1-0207-F802-7AAF-CED3C6E5B0CC}"/>
              </a:ext>
            </a:extLst>
          </p:cNvPr>
          <p:cNvSpPr txBox="1"/>
          <p:nvPr/>
        </p:nvSpPr>
        <p:spPr>
          <a:xfrm>
            <a:off x="11620852" y="398257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Lid and Optics Holder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6E0FA4-948C-8EAB-75B3-E83A05F644F8}"/>
              </a:ext>
            </a:extLst>
          </p:cNvPr>
          <p:cNvSpPr txBox="1"/>
          <p:nvPr/>
        </p:nvSpPr>
        <p:spPr>
          <a:xfrm>
            <a:off x="11620852" y="44097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(unfolded)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9D136F7-F6E8-CDBB-2245-6917FA41CA65}"/>
              </a:ext>
            </a:extLst>
          </p:cNvPr>
          <p:cNvSpPr txBox="1"/>
          <p:nvPr/>
        </p:nvSpPr>
        <p:spPr>
          <a:xfrm>
            <a:off x="11620852" y="483688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8345C4-CE0E-BC84-A665-3C3D80D140E8}"/>
              </a:ext>
            </a:extLst>
          </p:cNvPr>
          <p:cNvSpPr txBox="1"/>
          <p:nvPr/>
        </p:nvSpPr>
        <p:spPr>
          <a:xfrm>
            <a:off x="11620852" y="526404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 MB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BCCF35-3E48-349D-8DCA-CC03BAE5665F}"/>
              </a:ext>
            </a:extLst>
          </p:cNvPr>
          <p:cNvSpPr txBox="1"/>
          <p:nvPr/>
        </p:nvSpPr>
        <p:spPr>
          <a:xfrm>
            <a:off x="11620852" y="56911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59D46B5-98A5-433F-3EC7-FCE7BAB4197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0915783" y="5448707"/>
            <a:ext cx="705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B6FC28AC-90D4-05CD-30EE-AD4522DF79C9}"/>
              </a:ext>
            </a:extLst>
          </p:cNvPr>
          <p:cNvSpPr/>
          <p:nvPr/>
        </p:nvSpPr>
        <p:spPr>
          <a:xfrm>
            <a:off x="-683063" y="225768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333A61B-4DED-3BA4-2B3B-CC5B41B38E69}"/>
              </a:ext>
            </a:extLst>
          </p:cNvPr>
          <p:cNvSpPr/>
          <p:nvPr/>
        </p:nvSpPr>
        <p:spPr>
          <a:xfrm>
            <a:off x="3726751" y="220473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628145-0D14-29F7-69E6-F12E1F45FAEE}"/>
              </a:ext>
            </a:extLst>
          </p:cNvPr>
          <p:cNvSpPr/>
          <p:nvPr/>
        </p:nvSpPr>
        <p:spPr>
          <a:xfrm>
            <a:off x="-683063" y="338983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34A4121-FEB9-5DEC-7BB2-D58130D78FA9}"/>
              </a:ext>
            </a:extLst>
          </p:cNvPr>
          <p:cNvSpPr/>
          <p:nvPr/>
        </p:nvSpPr>
        <p:spPr>
          <a:xfrm>
            <a:off x="3726751" y="3384544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g)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C198E99-6A59-EB0B-951E-21E081438817}"/>
              </a:ext>
            </a:extLst>
          </p:cNvPr>
          <p:cNvSpPr/>
          <p:nvPr/>
        </p:nvSpPr>
        <p:spPr>
          <a:xfrm>
            <a:off x="8482641" y="259298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DE052-AB1F-0386-E770-D5221C896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63" y="-2981240"/>
            <a:ext cx="4077484" cy="305811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EDE72C2-5B64-8FDB-B043-A1F8EB59C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025" y="-2981240"/>
            <a:ext cx="3017376" cy="3022543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058232A-8BB8-F0CC-0EDF-D3DD637B3B5F}"/>
              </a:ext>
            </a:extLst>
          </p:cNvPr>
          <p:cNvSpPr/>
          <p:nvPr/>
        </p:nvSpPr>
        <p:spPr>
          <a:xfrm>
            <a:off x="1023260" y="-1790110"/>
            <a:ext cx="613317" cy="6133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5AF874D6-E8FE-70B8-B242-27372EBA17A0}"/>
              </a:ext>
            </a:extLst>
          </p:cNvPr>
          <p:cNvCxnSpPr>
            <a:cxnSpLocks/>
          </p:cNvCxnSpPr>
          <p:nvPr/>
        </p:nvCxnSpPr>
        <p:spPr>
          <a:xfrm>
            <a:off x="4174177" y="-395552"/>
            <a:ext cx="228060" cy="1382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7ED1D988-B625-9432-0150-67B13DD504AC}"/>
              </a:ext>
            </a:extLst>
          </p:cNvPr>
          <p:cNvCxnSpPr>
            <a:cxnSpLocks/>
          </p:cNvCxnSpPr>
          <p:nvPr/>
        </p:nvCxnSpPr>
        <p:spPr>
          <a:xfrm flipH="1">
            <a:off x="4465122" y="-284867"/>
            <a:ext cx="143444" cy="2254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93878A5A-0FA3-33E2-B940-BA71F545A5AF}"/>
              </a:ext>
            </a:extLst>
          </p:cNvPr>
          <p:cNvSpPr/>
          <p:nvPr/>
        </p:nvSpPr>
        <p:spPr>
          <a:xfrm>
            <a:off x="-683063" y="-293588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47698E4-3552-7FA6-AADE-3FF92243AEF5}"/>
              </a:ext>
            </a:extLst>
          </p:cNvPr>
          <p:cNvSpPr/>
          <p:nvPr/>
        </p:nvSpPr>
        <p:spPr>
          <a:xfrm>
            <a:off x="3726751" y="-294118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CA0E2E-E979-44F5-7456-97C2C6F9EE35}"/>
              </a:ext>
            </a:extLst>
          </p:cNvPr>
          <p:cNvSpPr/>
          <p:nvPr/>
        </p:nvSpPr>
        <p:spPr>
          <a:xfrm>
            <a:off x="6888405" y="-2941181"/>
            <a:ext cx="397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6A4DAB-01EB-9B3A-EF26-49CB1E55EDDC}"/>
              </a:ext>
            </a:extLst>
          </p:cNvPr>
          <p:cNvSpPr/>
          <p:nvPr/>
        </p:nvSpPr>
        <p:spPr>
          <a:xfrm>
            <a:off x="-1167362" y="6644201"/>
            <a:ext cx="14412873" cy="108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31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Wasser, monochrom, Schwarzweiß enthält.&#10;&#10;Automatisch generierte Beschreibung">
            <a:extLst>
              <a:ext uri="{FF2B5EF4-FFF2-40B4-BE49-F238E27FC236}">
                <a16:creationId xmlns:a16="http://schemas.microsoft.com/office/drawing/2014/main" id="{67579BD1-4E1C-F8A7-2449-1631F8A9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063" y="2535115"/>
            <a:ext cx="1600200" cy="1600200"/>
          </a:xfrm>
          <a:prstGeom prst="rect">
            <a:avLst/>
          </a:prstGeom>
        </p:spPr>
      </p:pic>
      <p:pic>
        <p:nvPicPr>
          <p:cNvPr id="5" name="Grafik 4" descr="Ein Bild, das Schwarzweiß, monochrom, monochrome Fotografie, Flüssigkeit enthält.&#10;&#10;Automatisch generierte Beschreibung">
            <a:extLst>
              <a:ext uri="{FF2B5EF4-FFF2-40B4-BE49-F238E27FC236}">
                <a16:creationId xmlns:a16="http://schemas.microsoft.com/office/drawing/2014/main" id="{32B27E97-22F7-E6CC-C42D-2470649B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39" y="2535115"/>
            <a:ext cx="1600200" cy="1600200"/>
          </a:xfrm>
          <a:prstGeom prst="rect">
            <a:avLst/>
          </a:prstGeom>
        </p:spPr>
      </p:pic>
      <p:pic>
        <p:nvPicPr>
          <p:cNvPr id="6" name="Grafik 5" descr="Ein Bild, das Natur, Krater, Schnee, Schwarzweiß enthält.&#10;&#10;Automatisch generierte Beschreibung">
            <a:extLst>
              <a:ext uri="{FF2B5EF4-FFF2-40B4-BE49-F238E27FC236}">
                <a16:creationId xmlns:a16="http://schemas.microsoft.com/office/drawing/2014/main" id="{E6B1E9BE-C525-BFA1-D1F5-141E172F1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731" y="2535115"/>
            <a:ext cx="1600200" cy="1600200"/>
          </a:xfrm>
          <a:prstGeom prst="rect">
            <a:avLst/>
          </a:prstGeom>
        </p:spPr>
      </p:pic>
      <p:pic>
        <p:nvPicPr>
          <p:cNvPr id="7" name="Grafik 6" descr="Ein Bild, das Natur, Krater, Mond, Schnee enthält.&#10;&#10;Automatisch generierte Beschreibung">
            <a:extLst>
              <a:ext uri="{FF2B5EF4-FFF2-40B4-BE49-F238E27FC236}">
                <a16:creationId xmlns:a16="http://schemas.microsoft.com/office/drawing/2014/main" id="{CF4B9F29-D4FF-D932-A005-59D43B88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547" y="738553"/>
            <a:ext cx="1600200" cy="1600200"/>
          </a:xfrm>
          <a:prstGeom prst="rect">
            <a:avLst/>
          </a:prstGeom>
        </p:spPr>
      </p:pic>
      <p:pic>
        <p:nvPicPr>
          <p:cNvPr id="8" name="Grafik 7" descr="Ein Bild, das Natur, Krater, Schwarzweiß, Astronomie enthält.&#10;&#10;Automatisch generierte Beschreibung">
            <a:extLst>
              <a:ext uri="{FF2B5EF4-FFF2-40B4-BE49-F238E27FC236}">
                <a16:creationId xmlns:a16="http://schemas.microsoft.com/office/drawing/2014/main" id="{F016748B-8452-85A4-7D1F-F45DF6801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639" y="738553"/>
            <a:ext cx="1600200" cy="1600200"/>
          </a:xfrm>
          <a:prstGeom prst="rect">
            <a:avLst/>
          </a:prstGeom>
        </p:spPr>
      </p:pic>
      <p:pic>
        <p:nvPicPr>
          <p:cNvPr id="9" name="Grafik 8" descr="Ein Bild, das Natur, Krater, Mond, Astronomie enthält.&#10;&#10;Automatisch generierte Beschreibung">
            <a:extLst>
              <a:ext uri="{FF2B5EF4-FFF2-40B4-BE49-F238E27FC236}">
                <a16:creationId xmlns:a16="http://schemas.microsoft.com/office/drawing/2014/main" id="{D059D963-CE19-692A-AEDB-E7084077D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731" y="738553"/>
            <a:ext cx="1600200" cy="16002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CE210D1-CEFC-1629-A4F8-B48E5B58FD47}"/>
              </a:ext>
            </a:extLst>
          </p:cNvPr>
          <p:cNvSpPr txBox="1"/>
          <p:nvPr/>
        </p:nvSpPr>
        <p:spPr>
          <a:xfrm>
            <a:off x="3097671" y="2030976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t=0min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CF9DB7-2A6A-834A-C05F-E4010161F7DA}"/>
              </a:ext>
            </a:extLst>
          </p:cNvPr>
          <p:cNvSpPr txBox="1"/>
          <p:nvPr/>
        </p:nvSpPr>
        <p:spPr>
          <a:xfrm>
            <a:off x="5022133" y="2038599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t=6h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488649-2A1A-A94F-C0B0-681DC6CE83E9}"/>
              </a:ext>
            </a:extLst>
          </p:cNvPr>
          <p:cNvSpPr txBox="1"/>
          <p:nvPr/>
        </p:nvSpPr>
        <p:spPr>
          <a:xfrm>
            <a:off x="6760873" y="203097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t=13h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7115321-3446-4A9B-FF77-0FAAA6667107}"/>
              </a:ext>
            </a:extLst>
          </p:cNvPr>
          <p:cNvSpPr txBox="1"/>
          <p:nvPr/>
        </p:nvSpPr>
        <p:spPr>
          <a:xfrm>
            <a:off x="3214191" y="382753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t=25h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86CCD-B3CB-C318-73B8-3403FF43CB27}"/>
              </a:ext>
            </a:extLst>
          </p:cNvPr>
          <p:cNvSpPr txBox="1"/>
          <p:nvPr/>
        </p:nvSpPr>
        <p:spPr>
          <a:xfrm>
            <a:off x="5022133" y="382848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t=44h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D6B896A-F107-E783-3055-36A5FEB69E85}"/>
              </a:ext>
            </a:extLst>
          </p:cNvPr>
          <p:cNvSpPr txBox="1"/>
          <p:nvPr/>
        </p:nvSpPr>
        <p:spPr>
          <a:xfrm>
            <a:off x="6786082" y="382848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t=60h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AD64B9D-A5CD-D3EC-F7BD-1D8D3870E29D}"/>
              </a:ext>
            </a:extLst>
          </p:cNvPr>
          <p:cNvCxnSpPr/>
          <p:nvPr/>
        </p:nvCxnSpPr>
        <p:spPr>
          <a:xfrm>
            <a:off x="2298246" y="2196569"/>
            <a:ext cx="42454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443F1BE-6EB3-84FB-41A1-CB7007794F96}"/>
              </a:ext>
            </a:extLst>
          </p:cNvPr>
          <p:cNvSpPr txBox="1"/>
          <p:nvPr/>
        </p:nvSpPr>
        <p:spPr>
          <a:xfrm>
            <a:off x="2231434" y="1981991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</a:rPr>
              <a:t>200µm</a:t>
            </a:r>
          </a:p>
        </p:txBody>
      </p:sp>
    </p:spTree>
    <p:extLst>
      <p:ext uri="{BB962C8B-B14F-4D97-AF65-F5344CB8AC3E}">
        <p14:creationId xmlns:p14="http://schemas.microsoft.com/office/powerpoint/2010/main" val="4074509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37A4E9B-D671-F9A7-471B-6B1404D63311}"/>
              </a:ext>
            </a:extLst>
          </p:cNvPr>
          <p:cNvSpPr/>
          <p:nvPr/>
        </p:nvSpPr>
        <p:spPr>
          <a:xfrm>
            <a:off x="-884903" y="-863600"/>
            <a:ext cx="15774383" cy="113441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DDCCEB-9B5D-A2EB-2A75-B518E8721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3"/>
          <a:stretch/>
        </p:blipFill>
        <p:spPr>
          <a:xfrm>
            <a:off x="-558801" y="3457452"/>
            <a:ext cx="6118203" cy="4465443"/>
          </a:xfrm>
          <a:prstGeom prst="rect">
            <a:avLst/>
          </a:prstGeom>
        </p:spPr>
      </p:pic>
      <p:pic>
        <p:nvPicPr>
          <p:cNvPr id="7" name="Grafik 6" descr="Ein Bild, das Cartoon, Kreis enthält.&#10;&#10;Automatisch generierte Beschreibung">
            <a:extLst>
              <a:ext uri="{FF2B5EF4-FFF2-40B4-BE49-F238E27FC236}">
                <a16:creationId xmlns:a16="http://schemas.microsoft.com/office/drawing/2014/main" id="{C651659D-D6E1-DB13-1D9A-9E86364BD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27"/>
          <a:stretch/>
        </p:blipFill>
        <p:spPr>
          <a:xfrm>
            <a:off x="3003700" y="-648929"/>
            <a:ext cx="7772400" cy="3763737"/>
          </a:xfrm>
          <a:prstGeom prst="rect">
            <a:avLst/>
          </a:prstGeom>
        </p:spPr>
      </p:pic>
      <p:pic>
        <p:nvPicPr>
          <p:cNvPr id="9" name="Grafik 8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49DBB62F-67CE-0D89-F3FF-EAAC87567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880" y="4710895"/>
            <a:ext cx="5424038" cy="3212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D9A40D-DB87-657F-19D2-A98D6A7DF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400" y="4304231"/>
            <a:ext cx="6389080" cy="378347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C9ECE67-BF89-F2A1-8880-6B861BFD1C72}"/>
              </a:ext>
            </a:extLst>
          </p:cNvPr>
          <p:cNvSpPr txBox="1"/>
          <p:nvPr/>
        </p:nvSpPr>
        <p:spPr>
          <a:xfrm>
            <a:off x="9601919" y="528034"/>
            <a:ext cx="36054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ESPressoscope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Camera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General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purpose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firmware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CBCB9A3-C8FA-D037-964E-D0D4337815B7}"/>
              </a:ext>
            </a:extLst>
          </p:cNvPr>
          <p:cNvSpPr txBox="1"/>
          <p:nvPr/>
        </p:nvSpPr>
        <p:spPr>
          <a:xfrm>
            <a:off x="10320376" y="8110653"/>
            <a:ext cx="411683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Holoscope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LED-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based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pointsource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Inline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holographic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microscopy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Lensless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imaging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93B1FD-2DB6-9B9D-072E-11484076762E}"/>
              </a:ext>
            </a:extLst>
          </p:cNvPr>
          <p:cNvSpPr txBox="1"/>
          <p:nvPr/>
        </p:nvSpPr>
        <p:spPr>
          <a:xfrm>
            <a:off x="5559403" y="8110653"/>
            <a:ext cx="337945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LED-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based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illumination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Brightfield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Imaging</a:t>
            </a: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Manual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focussing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stage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F5DCCA-C4E0-601F-83E1-30CACA3D15CD}"/>
              </a:ext>
            </a:extLst>
          </p:cNvPr>
          <p:cNvSpPr txBox="1"/>
          <p:nvPr/>
        </p:nvSpPr>
        <p:spPr>
          <a:xfrm>
            <a:off x="-152091" y="8110653"/>
            <a:ext cx="43299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Anglerfish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Watertight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assembly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Autofocussing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through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voice-coil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motor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Time-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lapse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imaging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under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water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F10B4BC-57CA-C75F-8F11-900E6DBCF71C}"/>
              </a:ext>
            </a:extLst>
          </p:cNvPr>
          <p:cNvCxnSpPr/>
          <p:nvPr/>
        </p:nvCxnSpPr>
        <p:spPr>
          <a:xfrm>
            <a:off x="2012894" y="3114809"/>
            <a:ext cx="968204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919A262-901A-0FEB-10F7-1B879996C2B3}"/>
              </a:ext>
            </a:extLst>
          </p:cNvPr>
          <p:cNvCxnSpPr>
            <a:cxnSpLocks/>
          </p:cNvCxnSpPr>
          <p:nvPr/>
        </p:nvCxnSpPr>
        <p:spPr>
          <a:xfrm flipV="1">
            <a:off x="2044251" y="3100521"/>
            <a:ext cx="0" cy="1014279"/>
          </a:xfrm>
          <a:prstGeom prst="line">
            <a:avLst/>
          </a:prstGeom>
          <a:ln w="57150"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631037E-1B7D-B701-434E-BC45C47F4AC3}"/>
              </a:ext>
            </a:extLst>
          </p:cNvPr>
          <p:cNvCxnSpPr>
            <a:cxnSpLocks/>
          </p:cNvCxnSpPr>
          <p:nvPr/>
        </p:nvCxnSpPr>
        <p:spPr>
          <a:xfrm flipV="1">
            <a:off x="7054401" y="2921860"/>
            <a:ext cx="0" cy="1592990"/>
          </a:xfrm>
          <a:prstGeom prst="line">
            <a:avLst/>
          </a:prstGeom>
          <a:ln w="57150"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DFB98D8-0206-55E4-C307-28EEF1C61B6F}"/>
              </a:ext>
            </a:extLst>
          </p:cNvPr>
          <p:cNvCxnSpPr>
            <a:cxnSpLocks/>
          </p:cNvCxnSpPr>
          <p:nvPr/>
        </p:nvCxnSpPr>
        <p:spPr>
          <a:xfrm flipV="1">
            <a:off x="11666364" y="3103617"/>
            <a:ext cx="0" cy="1011183"/>
          </a:xfrm>
          <a:prstGeom prst="line">
            <a:avLst/>
          </a:prstGeom>
          <a:ln w="57150"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21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cope - Free medical icons">
            <a:extLst>
              <a:ext uri="{FF2B5EF4-FFF2-40B4-BE49-F238E27FC236}">
                <a16:creationId xmlns:a16="http://schemas.microsoft.com/office/drawing/2014/main" id="{97C6B728-5A92-B3DD-1D52-694C7394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1361" y="1298677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ihandform 13">
            <a:extLst>
              <a:ext uri="{FF2B5EF4-FFF2-40B4-BE49-F238E27FC236}">
                <a16:creationId xmlns:a16="http://schemas.microsoft.com/office/drawing/2014/main" id="{4A1A945F-92EA-C966-D9AA-D8765E08D0E5}"/>
              </a:ext>
            </a:extLst>
          </p:cNvPr>
          <p:cNvSpPr/>
          <p:nvPr/>
        </p:nvSpPr>
        <p:spPr>
          <a:xfrm>
            <a:off x="5786364" y="4248150"/>
            <a:ext cx="458153" cy="411776"/>
          </a:xfrm>
          <a:custGeom>
            <a:avLst/>
            <a:gdLst>
              <a:gd name="connsiteX0" fmla="*/ 595312 w 595312"/>
              <a:gd name="connsiteY0" fmla="*/ 201930 h 476250"/>
              <a:gd name="connsiteX1" fmla="*/ 457200 w 595312"/>
              <a:gd name="connsiteY1" fmla="*/ 57150 h 476250"/>
              <a:gd name="connsiteX2" fmla="*/ 457200 w 595312"/>
              <a:gd name="connsiteY2" fmla="*/ 0 h 476250"/>
              <a:gd name="connsiteX3" fmla="*/ 0 w 595312"/>
              <a:gd name="connsiteY3" fmla="*/ 0 h 476250"/>
              <a:gd name="connsiteX4" fmla="*/ 0 w 595312"/>
              <a:gd name="connsiteY4" fmla="*/ 438150 h 476250"/>
              <a:gd name="connsiteX5" fmla="*/ 38100 w 595312"/>
              <a:gd name="connsiteY5" fmla="*/ 476250 h 476250"/>
              <a:gd name="connsiteX6" fmla="*/ 419100 w 595312"/>
              <a:gd name="connsiteY6" fmla="*/ 476250 h 476250"/>
              <a:gd name="connsiteX7" fmla="*/ 457200 w 595312"/>
              <a:gd name="connsiteY7" fmla="*/ 438150 h 476250"/>
              <a:gd name="connsiteX8" fmla="*/ 457200 w 595312"/>
              <a:gd name="connsiteY8" fmla="*/ 347663 h 476250"/>
              <a:gd name="connsiteX9" fmla="*/ 595312 w 595312"/>
              <a:gd name="connsiteY9" fmla="*/ 201930 h 476250"/>
              <a:gd name="connsiteX10" fmla="*/ 458153 w 595312"/>
              <a:gd name="connsiteY10" fmla="*/ 290513 h 476250"/>
              <a:gd name="connsiteX11" fmla="*/ 458153 w 595312"/>
              <a:gd name="connsiteY11" fmla="*/ 114300 h 476250"/>
              <a:gd name="connsiteX12" fmla="*/ 539115 w 595312"/>
              <a:gd name="connsiteY12" fmla="*/ 201930 h 476250"/>
              <a:gd name="connsiteX13" fmla="*/ 458153 w 595312"/>
              <a:gd name="connsiteY13" fmla="*/ 290513 h 476250"/>
              <a:gd name="connsiteX0" fmla="*/ 457200 w 539115"/>
              <a:gd name="connsiteY0" fmla="*/ 347663 h 476250"/>
              <a:gd name="connsiteX1" fmla="*/ 457200 w 539115"/>
              <a:gd name="connsiteY1" fmla="*/ 57150 h 476250"/>
              <a:gd name="connsiteX2" fmla="*/ 457200 w 539115"/>
              <a:gd name="connsiteY2" fmla="*/ 0 h 476250"/>
              <a:gd name="connsiteX3" fmla="*/ 0 w 539115"/>
              <a:gd name="connsiteY3" fmla="*/ 0 h 476250"/>
              <a:gd name="connsiteX4" fmla="*/ 0 w 539115"/>
              <a:gd name="connsiteY4" fmla="*/ 438150 h 476250"/>
              <a:gd name="connsiteX5" fmla="*/ 38100 w 539115"/>
              <a:gd name="connsiteY5" fmla="*/ 476250 h 476250"/>
              <a:gd name="connsiteX6" fmla="*/ 419100 w 539115"/>
              <a:gd name="connsiteY6" fmla="*/ 476250 h 476250"/>
              <a:gd name="connsiteX7" fmla="*/ 457200 w 539115"/>
              <a:gd name="connsiteY7" fmla="*/ 438150 h 476250"/>
              <a:gd name="connsiteX8" fmla="*/ 457200 w 539115"/>
              <a:gd name="connsiteY8" fmla="*/ 347663 h 476250"/>
              <a:gd name="connsiteX9" fmla="*/ 458153 w 539115"/>
              <a:gd name="connsiteY9" fmla="*/ 290513 h 476250"/>
              <a:gd name="connsiteX10" fmla="*/ 458153 w 539115"/>
              <a:gd name="connsiteY10" fmla="*/ 114300 h 476250"/>
              <a:gd name="connsiteX11" fmla="*/ 539115 w 539115"/>
              <a:gd name="connsiteY11" fmla="*/ 201930 h 476250"/>
              <a:gd name="connsiteX12" fmla="*/ 458153 w 539115"/>
              <a:gd name="connsiteY12" fmla="*/ 290513 h 476250"/>
              <a:gd name="connsiteX0" fmla="*/ 457200 w 458153"/>
              <a:gd name="connsiteY0" fmla="*/ 347663 h 476250"/>
              <a:gd name="connsiteX1" fmla="*/ 457200 w 458153"/>
              <a:gd name="connsiteY1" fmla="*/ 57150 h 476250"/>
              <a:gd name="connsiteX2" fmla="*/ 457200 w 458153"/>
              <a:gd name="connsiteY2" fmla="*/ 0 h 476250"/>
              <a:gd name="connsiteX3" fmla="*/ 0 w 458153"/>
              <a:gd name="connsiteY3" fmla="*/ 0 h 476250"/>
              <a:gd name="connsiteX4" fmla="*/ 0 w 458153"/>
              <a:gd name="connsiteY4" fmla="*/ 438150 h 476250"/>
              <a:gd name="connsiteX5" fmla="*/ 38100 w 458153"/>
              <a:gd name="connsiteY5" fmla="*/ 476250 h 476250"/>
              <a:gd name="connsiteX6" fmla="*/ 419100 w 458153"/>
              <a:gd name="connsiteY6" fmla="*/ 476250 h 476250"/>
              <a:gd name="connsiteX7" fmla="*/ 457200 w 458153"/>
              <a:gd name="connsiteY7" fmla="*/ 438150 h 476250"/>
              <a:gd name="connsiteX8" fmla="*/ 457200 w 458153"/>
              <a:gd name="connsiteY8" fmla="*/ 347663 h 476250"/>
              <a:gd name="connsiteX9" fmla="*/ 458153 w 458153"/>
              <a:gd name="connsiteY9" fmla="*/ 290513 h 476250"/>
              <a:gd name="connsiteX10" fmla="*/ 458153 w 458153"/>
              <a:gd name="connsiteY10" fmla="*/ 114300 h 476250"/>
              <a:gd name="connsiteX11" fmla="*/ 458153 w 458153"/>
              <a:gd name="connsiteY11" fmla="*/ 290513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153" h="476250">
                <a:moveTo>
                  <a:pt x="457200" y="347663"/>
                </a:moveTo>
                <a:lnTo>
                  <a:pt x="457200" y="57150"/>
                </a:lnTo>
                <a:lnTo>
                  <a:pt x="457200" y="0"/>
                </a:lnTo>
                <a:lnTo>
                  <a:pt x="0" y="0"/>
                </a:lnTo>
                <a:lnTo>
                  <a:pt x="0" y="438150"/>
                </a:lnTo>
                <a:cubicBezTo>
                  <a:pt x="0" y="459105"/>
                  <a:pt x="17145" y="476250"/>
                  <a:pt x="38100" y="476250"/>
                </a:cubicBezTo>
                <a:lnTo>
                  <a:pt x="419100" y="476250"/>
                </a:lnTo>
                <a:cubicBezTo>
                  <a:pt x="440055" y="476250"/>
                  <a:pt x="457200" y="459105"/>
                  <a:pt x="457200" y="438150"/>
                </a:cubicBezTo>
                <a:lnTo>
                  <a:pt x="457200" y="347663"/>
                </a:lnTo>
                <a:close/>
                <a:moveTo>
                  <a:pt x="458153" y="290513"/>
                </a:moveTo>
                <a:lnTo>
                  <a:pt x="458153" y="114300"/>
                </a:lnTo>
                <a:lnTo>
                  <a:pt x="458153" y="2905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65A238F1-B70E-6AEC-E42B-ED80E30AACAC}"/>
              </a:ext>
            </a:extLst>
          </p:cNvPr>
          <p:cNvSpPr/>
          <p:nvPr/>
        </p:nvSpPr>
        <p:spPr>
          <a:xfrm rot="20210265">
            <a:off x="5878115" y="3570510"/>
            <a:ext cx="317021" cy="531495"/>
          </a:xfrm>
          <a:custGeom>
            <a:avLst/>
            <a:gdLst>
              <a:gd name="connsiteX0" fmla="*/ 352425 w 533400"/>
              <a:gd name="connsiteY0" fmla="*/ 7315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533400 w 533400"/>
              <a:gd name="connsiteY25" fmla="*/ 788670 h 807720"/>
              <a:gd name="connsiteX26" fmla="*/ 533400 w 533400"/>
              <a:gd name="connsiteY26" fmla="*/ 731520 h 807720"/>
              <a:gd name="connsiteX27" fmla="*/ 352425 w 533400"/>
              <a:gd name="connsiteY27" fmla="*/ 731520 h 807720"/>
              <a:gd name="connsiteX28" fmla="*/ 333375 w 533400"/>
              <a:gd name="connsiteY28" fmla="*/ 426720 h 807720"/>
              <a:gd name="connsiteX29" fmla="*/ 276225 w 533400"/>
              <a:gd name="connsiteY29" fmla="*/ 369570 h 807720"/>
              <a:gd name="connsiteX30" fmla="*/ 333375 w 533400"/>
              <a:gd name="connsiteY30" fmla="*/ 312420 h 807720"/>
              <a:gd name="connsiteX31" fmla="*/ 390525 w 533400"/>
              <a:gd name="connsiteY31" fmla="*/ 369570 h 807720"/>
              <a:gd name="connsiteX32" fmla="*/ 333375 w 533400"/>
              <a:gd name="connsiteY32" fmla="*/ 426720 h 807720"/>
              <a:gd name="connsiteX0" fmla="*/ 352425 w 533400"/>
              <a:gd name="connsiteY0" fmla="*/ 7315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533400 w 533400"/>
              <a:gd name="connsiteY25" fmla="*/ 731520 h 807720"/>
              <a:gd name="connsiteX26" fmla="*/ 352425 w 533400"/>
              <a:gd name="connsiteY26" fmla="*/ 731520 h 807720"/>
              <a:gd name="connsiteX27" fmla="*/ 333375 w 533400"/>
              <a:gd name="connsiteY27" fmla="*/ 426720 h 807720"/>
              <a:gd name="connsiteX28" fmla="*/ 276225 w 533400"/>
              <a:gd name="connsiteY28" fmla="*/ 369570 h 807720"/>
              <a:gd name="connsiteX29" fmla="*/ 333375 w 533400"/>
              <a:gd name="connsiteY29" fmla="*/ 312420 h 807720"/>
              <a:gd name="connsiteX30" fmla="*/ 390525 w 533400"/>
              <a:gd name="connsiteY30" fmla="*/ 369570 h 807720"/>
              <a:gd name="connsiteX31" fmla="*/ 333375 w 533400"/>
              <a:gd name="connsiteY31" fmla="*/ 426720 h 807720"/>
              <a:gd name="connsiteX0" fmla="*/ 533400 w 533400"/>
              <a:gd name="connsiteY0" fmla="*/ 7315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533400 w 533400"/>
              <a:gd name="connsiteY25" fmla="*/ 731520 h 807720"/>
              <a:gd name="connsiteX26" fmla="*/ 333375 w 533400"/>
              <a:gd name="connsiteY26" fmla="*/ 426720 h 807720"/>
              <a:gd name="connsiteX27" fmla="*/ 276225 w 533400"/>
              <a:gd name="connsiteY27" fmla="*/ 369570 h 807720"/>
              <a:gd name="connsiteX28" fmla="*/ 333375 w 533400"/>
              <a:gd name="connsiteY28" fmla="*/ 312420 h 807720"/>
              <a:gd name="connsiteX29" fmla="*/ 390525 w 533400"/>
              <a:gd name="connsiteY29" fmla="*/ 369570 h 807720"/>
              <a:gd name="connsiteX30" fmla="*/ 333375 w 533400"/>
              <a:gd name="connsiteY30" fmla="*/ 426720 h 807720"/>
              <a:gd name="connsiteX0" fmla="*/ 533400 w 533400"/>
              <a:gd name="connsiteY0" fmla="*/ 8077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333375 w 533400"/>
              <a:gd name="connsiteY25" fmla="*/ 426720 h 807720"/>
              <a:gd name="connsiteX26" fmla="*/ 276225 w 533400"/>
              <a:gd name="connsiteY26" fmla="*/ 369570 h 807720"/>
              <a:gd name="connsiteX27" fmla="*/ 333375 w 533400"/>
              <a:gd name="connsiteY27" fmla="*/ 312420 h 807720"/>
              <a:gd name="connsiteX28" fmla="*/ 390525 w 533400"/>
              <a:gd name="connsiteY28" fmla="*/ 369570 h 807720"/>
              <a:gd name="connsiteX29" fmla="*/ 333375 w 533400"/>
              <a:gd name="connsiteY29" fmla="*/ 426720 h 807720"/>
              <a:gd name="connsiteX0" fmla="*/ 533400 w 533400"/>
              <a:gd name="connsiteY0" fmla="*/ 8077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533400 w 533400"/>
              <a:gd name="connsiteY23" fmla="*/ 807720 h 807720"/>
              <a:gd name="connsiteX24" fmla="*/ 333375 w 533400"/>
              <a:gd name="connsiteY24" fmla="*/ 426720 h 807720"/>
              <a:gd name="connsiteX25" fmla="*/ 276225 w 533400"/>
              <a:gd name="connsiteY25" fmla="*/ 369570 h 807720"/>
              <a:gd name="connsiteX26" fmla="*/ 333375 w 533400"/>
              <a:gd name="connsiteY26" fmla="*/ 312420 h 807720"/>
              <a:gd name="connsiteX27" fmla="*/ 390525 w 533400"/>
              <a:gd name="connsiteY27" fmla="*/ 369570 h 807720"/>
              <a:gd name="connsiteX28" fmla="*/ 333375 w 533400"/>
              <a:gd name="connsiteY28" fmla="*/ 426720 h 807720"/>
              <a:gd name="connsiteX0" fmla="*/ 533400 w 533400"/>
              <a:gd name="connsiteY0" fmla="*/ 8077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88670 h 807720"/>
              <a:gd name="connsiteX22" fmla="*/ 533400 w 533400"/>
              <a:gd name="connsiteY22" fmla="*/ 807720 h 807720"/>
              <a:gd name="connsiteX23" fmla="*/ 333375 w 533400"/>
              <a:gd name="connsiteY23" fmla="*/ 426720 h 807720"/>
              <a:gd name="connsiteX24" fmla="*/ 276225 w 533400"/>
              <a:gd name="connsiteY24" fmla="*/ 369570 h 807720"/>
              <a:gd name="connsiteX25" fmla="*/ 333375 w 533400"/>
              <a:gd name="connsiteY25" fmla="*/ 312420 h 807720"/>
              <a:gd name="connsiteX26" fmla="*/ 390525 w 533400"/>
              <a:gd name="connsiteY26" fmla="*/ 369570 h 807720"/>
              <a:gd name="connsiteX27" fmla="*/ 333375 w 533400"/>
              <a:gd name="connsiteY27" fmla="*/ 426720 h 807720"/>
              <a:gd name="connsiteX0" fmla="*/ 534245 w 534245"/>
              <a:gd name="connsiteY0" fmla="*/ 807720 h 807720"/>
              <a:gd name="connsiteX1" fmla="*/ 467570 w 534245"/>
              <a:gd name="connsiteY1" fmla="*/ 502920 h 807720"/>
              <a:gd name="connsiteX2" fmla="*/ 345650 w 534245"/>
              <a:gd name="connsiteY2" fmla="*/ 269558 h 807720"/>
              <a:gd name="connsiteX3" fmla="*/ 422803 w 534245"/>
              <a:gd name="connsiteY3" fmla="*/ 83820 h 807720"/>
              <a:gd name="connsiteX4" fmla="*/ 396133 w 534245"/>
              <a:gd name="connsiteY4" fmla="*/ 73343 h 807720"/>
              <a:gd name="connsiteX5" fmla="*/ 417088 w 534245"/>
              <a:gd name="connsiteY5" fmla="*/ 21908 h 807720"/>
              <a:gd name="connsiteX6" fmla="*/ 364700 w 534245"/>
              <a:gd name="connsiteY6" fmla="*/ 0 h 807720"/>
              <a:gd name="connsiteX7" fmla="*/ 343745 w 534245"/>
              <a:gd name="connsiteY7" fmla="*/ 51435 h 807720"/>
              <a:gd name="connsiteX8" fmla="*/ 317075 w 534245"/>
              <a:gd name="connsiteY8" fmla="*/ 40958 h 807720"/>
              <a:gd name="connsiteX9" fmla="*/ 156103 w 534245"/>
              <a:gd name="connsiteY9" fmla="*/ 428625 h 807720"/>
              <a:gd name="connsiteX10" fmla="*/ 156103 w 534245"/>
              <a:gd name="connsiteY10" fmla="*/ 428625 h 807720"/>
              <a:gd name="connsiteX11" fmla="*/ 163722 w 534245"/>
              <a:gd name="connsiteY11" fmla="*/ 484823 h 807720"/>
              <a:gd name="connsiteX12" fmla="*/ 153245 w 534245"/>
              <a:gd name="connsiteY12" fmla="*/ 509588 h 807720"/>
              <a:gd name="connsiteX13" fmla="*/ 205633 w 534245"/>
              <a:gd name="connsiteY13" fmla="*/ 531495 h 807720"/>
              <a:gd name="connsiteX14" fmla="*/ 216110 w 534245"/>
              <a:gd name="connsiteY14" fmla="*/ 506730 h 807720"/>
              <a:gd name="connsiteX15" fmla="*/ 261830 w 534245"/>
              <a:gd name="connsiteY15" fmla="*/ 472440 h 807720"/>
              <a:gd name="connsiteX16" fmla="*/ 261830 w 534245"/>
              <a:gd name="connsiteY16" fmla="*/ 472440 h 807720"/>
              <a:gd name="connsiteX17" fmla="*/ 272308 w 534245"/>
              <a:gd name="connsiteY17" fmla="*/ 445770 h 807720"/>
              <a:gd name="connsiteX18" fmla="*/ 402800 w 534245"/>
              <a:gd name="connsiteY18" fmla="*/ 445770 h 807720"/>
              <a:gd name="connsiteX19" fmla="*/ 410420 w 534245"/>
              <a:gd name="connsiteY19" fmla="*/ 502920 h 807720"/>
              <a:gd name="connsiteX20" fmla="*/ 845 w 534245"/>
              <a:gd name="connsiteY20" fmla="*/ 788670 h 807720"/>
              <a:gd name="connsiteX21" fmla="*/ 534245 w 534245"/>
              <a:gd name="connsiteY21" fmla="*/ 807720 h 807720"/>
              <a:gd name="connsiteX22" fmla="*/ 334220 w 534245"/>
              <a:gd name="connsiteY22" fmla="*/ 426720 h 807720"/>
              <a:gd name="connsiteX23" fmla="*/ 277070 w 534245"/>
              <a:gd name="connsiteY23" fmla="*/ 369570 h 807720"/>
              <a:gd name="connsiteX24" fmla="*/ 334220 w 534245"/>
              <a:gd name="connsiteY24" fmla="*/ 312420 h 807720"/>
              <a:gd name="connsiteX25" fmla="*/ 391370 w 534245"/>
              <a:gd name="connsiteY25" fmla="*/ 369570 h 807720"/>
              <a:gd name="connsiteX26" fmla="*/ 334220 w 534245"/>
              <a:gd name="connsiteY26" fmla="*/ 426720 h 807720"/>
              <a:gd name="connsiteX0" fmla="*/ 382346 w 382346"/>
              <a:gd name="connsiteY0" fmla="*/ 807720 h 807720"/>
              <a:gd name="connsiteX1" fmla="*/ 315671 w 382346"/>
              <a:gd name="connsiteY1" fmla="*/ 502920 h 807720"/>
              <a:gd name="connsiteX2" fmla="*/ 193751 w 382346"/>
              <a:gd name="connsiteY2" fmla="*/ 269558 h 807720"/>
              <a:gd name="connsiteX3" fmla="*/ 270904 w 382346"/>
              <a:gd name="connsiteY3" fmla="*/ 83820 h 807720"/>
              <a:gd name="connsiteX4" fmla="*/ 244234 w 382346"/>
              <a:gd name="connsiteY4" fmla="*/ 73343 h 807720"/>
              <a:gd name="connsiteX5" fmla="*/ 265189 w 382346"/>
              <a:gd name="connsiteY5" fmla="*/ 21908 h 807720"/>
              <a:gd name="connsiteX6" fmla="*/ 212801 w 382346"/>
              <a:gd name="connsiteY6" fmla="*/ 0 h 807720"/>
              <a:gd name="connsiteX7" fmla="*/ 191846 w 382346"/>
              <a:gd name="connsiteY7" fmla="*/ 51435 h 807720"/>
              <a:gd name="connsiteX8" fmla="*/ 165176 w 382346"/>
              <a:gd name="connsiteY8" fmla="*/ 40958 h 807720"/>
              <a:gd name="connsiteX9" fmla="*/ 4204 w 382346"/>
              <a:gd name="connsiteY9" fmla="*/ 428625 h 807720"/>
              <a:gd name="connsiteX10" fmla="*/ 4204 w 382346"/>
              <a:gd name="connsiteY10" fmla="*/ 428625 h 807720"/>
              <a:gd name="connsiteX11" fmla="*/ 11823 w 382346"/>
              <a:gd name="connsiteY11" fmla="*/ 484823 h 807720"/>
              <a:gd name="connsiteX12" fmla="*/ 1346 w 382346"/>
              <a:gd name="connsiteY12" fmla="*/ 509588 h 807720"/>
              <a:gd name="connsiteX13" fmla="*/ 53734 w 382346"/>
              <a:gd name="connsiteY13" fmla="*/ 531495 h 807720"/>
              <a:gd name="connsiteX14" fmla="*/ 64211 w 382346"/>
              <a:gd name="connsiteY14" fmla="*/ 506730 h 807720"/>
              <a:gd name="connsiteX15" fmla="*/ 109931 w 382346"/>
              <a:gd name="connsiteY15" fmla="*/ 472440 h 807720"/>
              <a:gd name="connsiteX16" fmla="*/ 109931 w 382346"/>
              <a:gd name="connsiteY16" fmla="*/ 472440 h 807720"/>
              <a:gd name="connsiteX17" fmla="*/ 120409 w 382346"/>
              <a:gd name="connsiteY17" fmla="*/ 445770 h 807720"/>
              <a:gd name="connsiteX18" fmla="*/ 250901 w 382346"/>
              <a:gd name="connsiteY18" fmla="*/ 445770 h 807720"/>
              <a:gd name="connsiteX19" fmla="*/ 258521 w 382346"/>
              <a:gd name="connsiteY19" fmla="*/ 502920 h 807720"/>
              <a:gd name="connsiteX20" fmla="*/ 382346 w 382346"/>
              <a:gd name="connsiteY20" fmla="*/ 807720 h 807720"/>
              <a:gd name="connsiteX21" fmla="*/ 182321 w 382346"/>
              <a:gd name="connsiteY21" fmla="*/ 426720 h 807720"/>
              <a:gd name="connsiteX22" fmla="*/ 125171 w 382346"/>
              <a:gd name="connsiteY22" fmla="*/ 369570 h 807720"/>
              <a:gd name="connsiteX23" fmla="*/ 182321 w 382346"/>
              <a:gd name="connsiteY23" fmla="*/ 312420 h 807720"/>
              <a:gd name="connsiteX24" fmla="*/ 239471 w 382346"/>
              <a:gd name="connsiteY24" fmla="*/ 369570 h 807720"/>
              <a:gd name="connsiteX25" fmla="*/ 182321 w 382346"/>
              <a:gd name="connsiteY25" fmla="*/ 426720 h 807720"/>
              <a:gd name="connsiteX0" fmla="*/ 258521 w 317021"/>
              <a:gd name="connsiteY0" fmla="*/ 502920 h 531495"/>
              <a:gd name="connsiteX1" fmla="*/ 315671 w 317021"/>
              <a:gd name="connsiteY1" fmla="*/ 502920 h 531495"/>
              <a:gd name="connsiteX2" fmla="*/ 193751 w 317021"/>
              <a:gd name="connsiteY2" fmla="*/ 269558 h 531495"/>
              <a:gd name="connsiteX3" fmla="*/ 270904 w 317021"/>
              <a:gd name="connsiteY3" fmla="*/ 83820 h 531495"/>
              <a:gd name="connsiteX4" fmla="*/ 244234 w 317021"/>
              <a:gd name="connsiteY4" fmla="*/ 73343 h 531495"/>
              <a:gd name="connsiteX5" fmla="*/ 265189 w 317021"/>
              <a:gd name="connsiteY5" fmla="*/ 21908 h 531495"/>
              <a:gd name="connsiteX6" fmla="*/ 212801 w 317021"/>
              <a:gd name="connsiteY6" fmla="*/ 0 h 531495"/>
              <a:gd name="connsiteX7" fmla="*/ 191846 w 317021"/>
              <a:gd name="connsiteY7" fmla="*/ 51435 h 531495"/>
              <a:gd name="connsiteX8" fmla="*/ 165176 w 317021"/>
              <a:gd name="connsiteY8" fmla="*/ 40958 h 531495"/>
              <a:gd name="connsiteX9" fmla="*/ 4204 w 317021"/>
              <a:gd name="connsiteY9" fmla="*/ 428625 h 531495"/>
              <a:gd name="connsiteX10" fmla="*/ 4204 w 317021"/>
              <a:gd name="connsiteY10" fmla="*/ 428625 h 531495"/>
              <a:gd name="connsiteX11" fmla="*/ 11823 w 317021"/>
              <a:gd name="connsiteY11" fmla="*/ 484823 h 531495"/>
              <a:gd name="connsiteX12" fmla="*/ 1346 w 317021"/>
              <a:gd name="connsiteY12" fmla="*/ 509588 h 531495"/>
              <a:gd name="connsiteX13" fmla="*/ 53734 w 317021"/>
              <a:gd name="connsiteY13" fmla="*/ 531495 h 531495"/>
              <a:gd name="connsiteX14" fmla="*/ 64211 w 317021"/>
              <a:gd name="connsiteY14" fmla="*/ 506730 h 531495"/>
              <a:gd name="connsiteX15" fmla="*/ 109931 w 317021"/>
              <a:gd name="connsiteY15" fmla="*/ 472440 h 531495"/>
              <a:gd name="connsiteX16" fmla="*/ 109931 w 317021"/>
              <a:gd name="connsiteY16" fmla="*/ 472440 h 531495"/>
              <a:gd name="connsiteX17" fmla="*/ 120409 w 317021"/>
              <a:gd name="connsiteY17" fmla="*/ 445770 h 531495"/>
              <a:gd name="connsiteX18" fmla="*/ 250901 w 317021"/>
              <a:gd name="connsiteY18" fmla="*/ 445770 h 531495"/>
              <a:gd name="connsiteX19" fmla="*/ 258521 w 317021"/>
              <a:gd name="connsiteY19" fmla="*/ 502920 h 531495"/>
              <a:gd name="connsiteX20" fmla="*/ 182321 w 317021"/>
              <a:gd name="connsiteY20" fmla="*/ 426720 h 531495"/>
              <a:gd name="connsiteX21" fmla="*/ 125171 w 317021"/>
              <a:gd name="connsiteY21" fmla="*/ 369570 h 531495"/>
              <a:gd name="connsiteX22" fmla="*/ 182321 w 317021"/>
              <a:gd name="connsiteY22" fmla="*/ 312420 h 531495"/>
              <a:gd name="connsiteX23" fmla="*/ 239471 w 317021"/>
              <a:gd name="connsiteY23" fmla="*/ 369570 h 531495"/>
              <a:gd name="connsiteX24" fmla="*/ 182321 w 317021"/>
              <a:gd name="connsiteY24" fmla="*/ 426720 h 53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7021" h="531495">
                <a:moveTo>
                  <a:pt x="258521" y="502920"/>
                </a:moveTo>
                <a:cubicBezTo>
                  <a:pt x="269316" y="512445"/>
                  <a:pt x="326466" y="541814"/>
                  <a:pt x="315671" y="502920"/>
                </a:cubicBezTo>
                <a:cubicBezTo>
                  <a:pt x="304876" y="464026"/>
                  <a:pt x="267094" y="320993"/>
                  <a:pt x="193751" y="269558"/>
                </a:cubicBezTo>
                <a:lnTo>
                  <a:pt x="270904" y="83820"/>
                </a:lnTo>
                <a:lnTo>
                  <a:pt x="244234" y="73343"/>
                </a:lnTo>
                <a:lnTo>
                  <a:pt x="265189" y="21908"/>
                </a:lnTo>
                <a:lnTo>
                  <a:pt x="212801" y="0"/>
                </a:lnTo>
                <a:lnTo>
                  <a:pt x="191846" y="51435"/>
                </a:lnTo>
                <a:lnTo>
                  <a:pt x="165176" y="40958"/>
                </a:lnTo>
                <a:lnTo>
                  <a:pt x="4204" y="428625"/>
                </a:lnTo>
                <a:lnTo>
                  <a:pt x="4204" y="428625"/>
                </a:lnTo>
                <a:cubicBezTo>
                  <a:pt x="-3416" y="447675"/>
                  <a:pt x="-559" y="469583"/>
                  <a:pt x="11823" y="484823"/>
                </a:cubicBezTo>
                <a:lnTo>
                  <a:pt x="1346" y="509588"/>
                </a:lnTo>
                <a:lnTo>
                  <a:pt x="53734" y="531495"/>
                </a:lnTo>
                <a:lnTo>
                  <a:pt x="64211" y="506730"/>
                </a:lnTo>
                <a:cubicBezTo>
                  <a:pt x="84214" y="503873"/>
                  <a:pt x="101359" y="491490"/>
                  <a:pt x="109931" y="472440"/>
                </a:cubicBezTo>
                <a:lnTo>
                  <a:pt x="109931" y="472440"/>
                </a:lnTo>
                <a:lnTo>
                  <a:pt x="120409" y="445770"/>
                </a:lnTo>
                <a:lnTo>
                  <a:pt x="250901" y="445770"/>
                </a:lnTo>
                <a:cubicBezTo>
                  <a:pt x="255664" y="463868"/>
                  <a:pt x="247726" y="493395"/>
                  <a:pt x="258521" y="502920"/>
                </a:cubicBezTo>
                <a:close/>
                <a:moveTo>
                  <a:pt x="182321" y="426720"/>
                </a:moveTo>
                <a:cubicBezTo>
                  <a:pt x="150889" y="426720"/>
                  <a:pt x="125171" y="401003"/>
                  <a:pt x="125171" y="369570"/>
                </a:cubicBezTo>
                <a:cubicBezTo>
                  <a:pt x="125171" y="338138"/>
                  <a:pt x="150889" y="312420"/>
                  <a:pt x="182321" y="312420"/>
                </a:cubicBezTo>
                <a:cubicBezTo>
                  <a:pt x="213754" y="312420"/>
                  <a:pt x="239471" y="338138"/>
                  <a:pt x="239471" y="369570"/>
                </a:cubicBezTo>
                <a:cubicBezTo>
                  <a:pt x="239471" y="401003"/>
                  <a:pt x="213754" y="426720"/>
                  <a:pt x="182321" y="42672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20" name="Halbbogen 19">
            <a:extLst>
              <a:ext uri="{FF2B5EF4-FFF2-40B4-BE49-F238E27FC236}">
                <a16:creationId xmlns:a16="http://schemas.microsoft.com/office/drawing/2014/main" id="{E0C86408-C3C3-CC3E-0F98-F95A049EF851}"/>
              </a:ext>
            </a:extLst>
          </p:cNvPr>
          <p:cNvSpPr/>
          <p:nvPr/>
        </p:nvSpPr>
        <p:spPr>
          <a:xfrm rot="5400000">
            <a:off x="5907600" y="3883733"/>
            <a:ext cx="504000" cy="504000"/>
          </a:xfrm>
          <a:prstGeom prst="blockArc">
            <a:avLst>
              <a:gd name="adj1" fmla="val 10800000"/>
              <a:gd name="adj2" fmla="val 21526867"/>
              <a:gd name="adj3" fmla="val 1642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1DC76893-4E1E-28B6-96A9-3655FFD68EA6}"/>
              </a:ext>
            </a:extLst>
          </p:cNvPr>
          <p:cNvSpPr/>
          <p:nvPr/>
        </p:nvSpPr>
        <p:spPr>
          <a:xfrm rot="819338">
            <a:off x="6137467" y="4049305"/>
            <a:ext cx="66675" cy="172402"/>
          </a:xfrm>
          <a:custGeom>
            <a:avLst/>
            <a:gdLst>
              <a:gd name="connsiteX0" fmla="*/ 20003 w 66675"/>
              <a:gd name="connsiteY0" fmla="*/ 100013 h 172402"/>
              <a:gd name="connsiteX1" fmla="*/ 28575 w 66675"/>
              <a:gd name="connsiteY1" fmla="*/ 120015 h 172402"/>
              <a:gd name="connsiteX2" fmla="*/ 20003 w 66675"/>
              <a:gd name="connsiteY2" fmla="*/ 140018 h 172402"/>
              <a:gd name="connsiteX3" fmla="*/ 20003 w 66675"/>
              <a:gd name="connsiteY3" fmla="*/ 166688 h 172402"/>
              <a:gd name="connsiteX4" fmla="*/ 33338 w 66675"/>
              <a:gd name="connsiteY4" fmla="*/ 172403 h 172402"/>
              <a:gd name="connsiteX5" fmla="*/ 46673 w 66675"/>
              <a:gd name="connsiteY5" fmla="*/ 166688 h 172402"/>
              <a:gd name="connsiteX6" fmla="*/ 66675 w 66675"/>
              <a:gd name="connsiteY6" fmla="*/ 119063 h 172402"/>
              <a:gd name="connsiteX7" fmla="*/ 46673 w 66675"/>
              <a:gd name="connsiteY7" fmla="*/ 72390 h 172402"/>
              <a:gd name="connsiteX8" fmla="*/ 46673 w 66675"/>
              <a:gd name="connsiteY8" fmla="*/ 72390 h 172402"/>
              <a:gd name="connsiteX9" fmla="*/ 46673 w 66675"/>
              <a:gd name="connsiteY9" fmla="*/ 32385 h 172402"/>
              <a:gd name="connsiteX10" fmla="*/ 46673 w 66675"/>
              <a:gd name="connsiteY10" fmla="*/ 5715 h 172402"/>
              <a:gd name="connsiteX11" fmla="*/ 20003 w 66675"/>
              <a:gd name="connsiteY11" fmla="*/ 5715 h 172402"/>
              <a:gd name="connsiteX12" fmla="*/ 20003 w 66675"/>
              <a:gd name="connsiteY12" fmla="*/ 100013 h 172402"/>
              <a:gd name="connsiteX13" fmla="*/ 20003 w 66675"/>
              <a:gd name="connsiteY13" fmla="*/ 100013 h 1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675" h="172402">
                <a:moveTo>
                  <a:pt x="20003" y="100013"/>
                </a:moveTo>
                <a:cubicBezTo>
                  <a:pt x="25718" y="105728"/>
                  <a:pt x="28575" y="112395"/>
                  <a:pt x="28575" y="120015"/>
                </a:cubicBezTo>
                <a:cubicBezTo>
                  <a:pt x="28575" y="127635"/>
                  <a:pt x="25718" y="135255"/>
                  <a:pt x="20003" y="140018"/>
                </a:cubicBezTo>
                <a:cubicBezTo>
                  <a:pt x="12382" y="147638"/>
                  <a:pt x="12382" y="159068"/>
                  <a:pt x="20003" y="166688"/>
                </a:cubicBezTo>
                <a:cubicBezTo>
                  <a:pt x="23813" y="170498"/>
                  <a:pt x="28575" y="172403"/>
                  <a:pt x="33338" y="172403"/>
                </a:cubicBezTo>
                <a:cubicBezTo>
                  <a:pt x="38100" y="172403"/>
                  <a:pt x="42863" y="170498"/>
                  <a:pt x="46673" y="166688"/>
                </a:cubicBezTo>
                <a:cubicBezTo>
                  <a:pt x="59055" y="154305"/>
                  <a:pt x="66675" y="137160"/>
                  <a:pt x="66675" y="119063"/>
                </a:cubicBezTo>
                <a:cubicBezTo>
                  <a:pt x="66675" y="100965"/>
                  <a:pt x="60007" y="84772"/>
                  <a:pt x="46673" y="72390"/>
                </a:cubicBezTo>
                <a:cubicBezTo>
                  <a:pt x="46673" y="72390"/>
                  <a:pt x="46673" y="72390"/>
                  <a:pt x="46673" y="72390"/>
                </a:cubicBezTo>
                <a:cubicBezTo>
                  <a:pt x="35243" y="60960"/>
                  <a:pt x="35243" y="42862"/>
                  <a:pt x="46673" y="32385"/>
                </a:cubicBezTo>
                <a:cubicBezTo>
                  <a:pt x="54293" y="24765"/>
                  <a:pt x="54293" y="13335"/>
                  <a:pt x="46673" y="5715"/>
                </a:cubicBezTo>
                <a:cubicBezTo>
                  <a:pt x="39053" y="-1905"/>
                  <a:pt x="27623" y="-1905"/>
                  <a:pt x="20003" y="5715"/>
                </a:cubicBezTo>
                <a:cubicBezTo>
                  <a:pt x="-6668" y="31433"/>
                  <a:pt x="-6668" y="74295"/>
                  <a:pt x="20003" y="100013"/>
                </a:cubicBezTo>
                <a:cubicBezTo>
                  <a:pt x="20003" y="100013"/>
                  <a:pt x="20003" y="100013"/>
                  <a:pt x="20003" y="10001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B68D3CC4-6876-B8A0-D065-69E6011C5C31}"/>
              </a:ext>
            </a:extLst>
          </p:cNvPr>
          <p:cNvSpPr/>
          <p:nvPr/>
        </p:nvSpPr>
        <p:spPr>
          <a:xfrm rot="20352214">
            <a:off x="5834732" y="4052765"/>
            <a:ext cx="66674" cy="173354"/>
          </a:xfrm>
          <a:custGeom>
            <a:avLst/>
            <a:gdLst>
              <a:gd name="connsiteX0" fmla="*/ 20002 w 66674"/>
              <a:gd name="connsiteY0" fmla="*/ 100965 h 173354"/>
              <a:gd name="connsiteX1" fmla="*/ 28575 w 66674"/>
              <a:gd name="connsiteY1" fmla="*/ 120967 h 173354"/>
              <a:gd name="connsiteX2" fmla="*/ 20002 w 66674"/>
              <a:gd name="connsiteY2" fmla="*/ 140970 h 173354"/>
              <a:gd name="connsiteX3" fmla="*/ 20002 w 66674"/>
              <a:gd name="connsiteY3" fmla="*/ 167640 h 173354"/>
              <a:gd name="connsiteX4" fmla="*/ 33337 w 66674"/>
              <a:gd name="connsiteY4" fmla="*/ 173355 h 173354"/>
              <a:gd name="connsiteX5" fmla="*/ 46673 w 66674"/>
              <a:gd name="connsiteY5" fmla="*/ 167640 h 173354"/>
              <a:gd name="connsiteX6" fmla="*/ 66675 w 66674"/>
              <a:gd name="connsiteY6" fmla="*/ 120015 h 173354"/>
              <a:gd name="connsiteX7" fmla="*/ 46673 w 66674"/>
              <a:gd name="connsiteY7" fmla="*/ 72390 h 173354"/>
              <a:gd name="connsiteX8" fmla="*/ 46673 w 66674"/>
              <a:gd name="connsiteY8" fmla="*/ 72390 h 173354"/>
              <a:gd name="connsiteX9" fmla="*/ 46673 w 66674"/>
              <a:gd name="connsiteY9" fmla="*/ 32385 h 173354"/>
              <a:gd name="connsiteX10" fmla="*/ 46673 w 66674"/>
              <a:gd name="connsiteY10" fmla="*/ 5715 h 173354"/>
              <a:gd name="connsiteX11" fmla="*/ 20002 w 66674"/>
              <a:gd name="connsiteY11" fmla="*/ 5715 h 173354"/>
              <a:gd name="connsiteX12" fmla="*/ 20002 w 66674"/>
              <a:gd name="connsiteY12" fmla="*/ 100965 h 173354"/>
              <a:gd name="connsiteX13" fmla="*/ 20002 w 66674"/>
              <a:gd name="connsiteY13" fmla="*/ 100965 h 1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674" h="173354">
                <a:moveTo>
                  <a:pt x="20002" y="100965"/>
                </a:moveTo>
                <a:cubicBezTo>
                  <a:pt x="25717" y="106680"/>
                  <a:pt x="28575" y="113348"/>
                  <a:pt x="28575" y="120967"/>
                </a:cubicBezTo>
                <a:cubicBezTo>
                  <a:pt x="28575" y="128588"/>
                  <a:pt x="25717" y="136208"/>
                  <a:pt x="20002" y="140970"/>
                </a:cubicBezTo>
                <a:cubicBezTo>
                  <a:pt x="12383" y="148590"/>
                  <a:pt x="12383" y="160020"/>
                  <a:pt x="20002" y="167640"/>
                </a:cubicBezTo>
                <a:cubicBezTo>
                  <a:pt x="23812" y="171450"/>
                  <a:pt x="28575" y="173355"/>
                  <a:pt x="33337" y="173355"/>
                </a:cubicBezTo>
                <a:cubicBezTo>
                  <a:pt x="38100" y="173355"/>
                  <a:pt x="42862" y="171450"/>
                  <a:pt x="46673" y="167640"/>
                </a:cubicBezTo>
                <a:cubicBezTo>
                  <a:pt x="59055" y="155258"/>
                  <a:pt x="66675" y="138113"/>
                  <a:pt x="66675" y="120015"/>
                </a:cubicBezTo>
                <a:cubicBezTo>
                  <a:pt x="66675" y="101917"/>
                  <a:pt x="60007" y="85725"/>
                  <a:pt x="46673" y="72390"/>
                </a:cubicBezTo>
                <a:lnTo>
                  <a:pt x="46673" y="72390"/>
                </a:lnTo>
                <a:cubicBezTo>
                  <a:pt x="35243" y="60960"/>
                  <a:pt x="35243" y="42863"/>
                  <a:pt x="46673" y="32385"/>
                </a:cubicBezTo>
                <a:cubicBezTo>
                  <a:pt x="54293" y="24765"/>
                  <a:pt x="54293" y="13335"/>
                  <a:pt x="46673" y="5715"/>
                </a:cubicBezTo>
                <a:cubicBezTo>
                  <a:pt x="39052" y="-1905"/>
                  <a:pt x="27623" y="-1905"/>
                  <a:pt x="20002" y="5715"/>
                </a:cubicBezTo>
                <a:cubicBezTo>
                  <a:pt x="-6667" y="33338"/>
                  <a:pt x="-6667" y="75248"/>
                  <a:pt x="20002" y="100965"/>
                </a:cubicBezTo>
                <a:cubicBezTo>
                  <a:pt x="20002" y="100965"/>
                  <a:pt x="20002" y="100965"/>
                  <a:pt x="20002" y="100965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7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E682159-B3C9-8A4D-C535-6CF3769A4D73}"/>
              </a:ext>
            </a:extLst>
          </p:cNvPr>
          <p:cNvSpPr/>
          <p:nvPr/>
        </p:nvSpPr>
        <p:spPr>
          <a:xfrm>
            <a:off x="2221605" y="231820"/>
            <a:ext cx="2524259" cy="10045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Start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8C41D8C-8D32-8A02-5F7C-6ED8DA889820}"/>
              </a:ext>
            </a:extLst>
          </p:cNvPr>
          <p:cNvSpPr/>
          <p:nvPr/>
        </p:nvSpPr>
        <p:spPr>
          <a:xfrm>
            <a:off x="2221605" y="1468191"/>
            <a:ext cx="2524259" cy="1004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Connect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available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Wifi </a:t>
            </a:r>
          </a:p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SSID: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Blynk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*</a:t>
            </a:r>
          </a:p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Password: 12345678*</a:t>
            </a:r>
          </a:p>
        </p:txBody>
      </p:sp>
      <p:sp>
        <p:nvSpPr>
          <p:cNvPr id="7" name="Raute 6">
            <a:extLst>
              <a:ext uri="{FF2B5EF4-FFF2-40B4-BE49-F238E27FC236}">
                <a16:creationId xmlns:a16="http://schemas.microsoft.com/office/drawing/2014/main" id="{F287C45B-E8F1-5D0C-A0BD-4D02124D8C9F}"/>
              </a:ext>
            </a:extLst>
          </p:cNvPr>
          <p:cNvSpPr/>
          <p:nvPr/>
        </p:nvSpPr>
        <p:spPr>
          <a:xfrm>
            <a:off x="2215165" y="2807594"/>
            <a:ext cx="2537139" cy="2537139"/>
          </a:xfrm>
          <a:prstGeom prst="diamon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Connection </a:t>
            </a:r>
            <a:r>
              <a:rPr lang="de-DE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successful</a:t>
            </a:r>
            <a:r>
              <a:rPr lang="de-DE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after 8s?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7E8B563-009F-3287-E1C6-594F421A5F46}"/>
              </a:ext>
            </a:extLst>
          </p:cNvPr>
          <p:cNvCxnSpPr>
            <a:cxnSpLocks/>
          </p:cNvCxnSpPr>
          <p:nvPr/>
        </p:nvCxnSpPr>
        <p:spPr>
          <a:xfrm>
            <a:off x="3483734" y="1094705"/>
            <a:ext cx="25759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641751B-FFA0-AE24-93FA-2C95483EB825}"/>
              </a:ext>
            </a:extLst>
          </p:cNvPr>
          <p:cNvCxnSpPr>
            <a:cxnSpLocks/>
          </p:cNvCxnSpPr>
          <p:nvPr/>
        </p:nvCxnSpPr>
        <p:spPr>
          <a:xfrm>
            <a:off x="3483734" y="2472743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C5823A5-C9E2-72B2-D0BC-28650387AB05}"/>
              </a:ext>
            </a:extLst>
          </p:cNvPr>
          <p:cNvCxnSpPr>
            <a:cxnSpLocks/>
          </p:cNvCxnSpPr>
          <p:nvPr/>
        </p:nvCxnSpPr>
        <p:spPr>
          <a:xfrm>
            <a:off x="4713667" y="4063284"/>
            <a:ext cx="6782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8A28ABE-70D8-045C-568A-FE5AB0B64923}"/>
              </a:ext>
            </a:extLst>
          </p:cNvPr>
          <p:cNvCxnSpPr>
            <a:cxnSpLocks/>
          </p:cNvCxnSpPr>
          <p:nvPr/>
        </p:nvCxnSpPr>
        <p:spPr>
          <a:xfrm>
            <a:off x="3488026" y="5342586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611B5ED-038C-194B-80CB-329528A99C1B}"/>
              </a:ext>
            </a:extLst>
          </p:cNvPr>
          <p:cNvSpPr/>
          <p:nvPr/>
        </p:nvSpPr>
        <p:spPr>
          <a:xfrm>
            <a:off x="5404835" y="3561008"/>
            <a:ext cx="2721734" cy="10045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Open Access Point</a:t>
            </a:r>
          </a:p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SSID: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-ID**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A8FF76-31F9-08CC-FF48-A2431F40E1E3}"/>
              </a:ext>
            </a:extLst>
          </p:cNvPr>
          <p:cNvSpPr txBox="1"/>
          <p:nvPr/>
        </p:nvSpPr>
        <p:spPr>
          <a:xfrm>
            <a:off x="9309438" y="4423410"/>
            <a:ext cx="23439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*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Blynk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/12345678 will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default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network and will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replaced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by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one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you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set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in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GUI (optional)</a:t>
            </a:r>
          </a:p>
          <a:p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**ID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represents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random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number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between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N=0..9; The LED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flashes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N-times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66B50F3-B2EB-2327-68F5-49B6CE385EF0}"/>
              </a:ext>
            </a:extLst>
          </p:cNvPr>
          <p:cNvCxnSpPr>
            <a:cxnSpLocks/>
          </p:cNvCxnSpPr>
          <p:nvPr/>
        </p:nvCxnSpPr>
        <p:spPr>
          <a:xfrm>
            <a:off x="6761407" y="4565560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3CC56560-5E85-B8EA-2B06-10DE3171A523}"/>
              </a:ext>
            </a:extLst>
          </p:cNvPr>
          <p:cNvSpPr/>
          <p:nvPr/>
        </p:nvSpPr>
        <p:spPr>
          <a:xfrm>
            <a:off x="5404835" y="4964805"/>
            <a:ext cx="2721734" cy="10045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Connect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this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Access Point /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phone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laptop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/PC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BA4472A-8CAD-D827-A68D-A2B55B75B0F8}"/>
              </a:ext>
            </a:extLst>
          </p:cNvPr>
          <p:cNvSpPr/>
          <p:nvPr/>
        </p:nvSpPr>
        <p:spPr>
          <a:xfrm>
            <a:off x="5404835" y="6342843"/>
            <a:ext cx="2721734" cy="10045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Navigate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192.168.4.1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with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browser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and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use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UI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E345DB5-BF6B-5A5D-1166-4A70E856DB32}"/>
              </a:ext>
            </a:extLst>
          </p:cNvPr>
          <p:cNvCxnSpPr>
            <a:cxnSpLocks/>
          </p:cNvCxnSpPr>
          <p:nvPr/>
        </p:nvCxnSpPr>
        <p:spPr>
          <a:xfrm>
            <a:off x="6750675" y="5969357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ED8B90E1-2FC2-7355-8617-5D640DA07741}"/>
              </a:ext>
            </a:extLst>
          </p:cNvPr>
          <p:cNvSpPr/>
          <p:nvPr/>
        </p:nvSpPr>
        <p:spPr>
          <a:xfrm>
            <a:off x="2120722" y="5716073"/>
            <a:ext cx="2721734" cy="16313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Find IP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address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of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(i.e.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read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Serial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output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use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„Fing“ App on Android/iPhone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consult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your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wifi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router</a:t>
            </a:r>
            <a:endParaRPr lang="de-DE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5019D7-207C-115C-6DBB-1960D76E24AD}"/>
              </a:ext>
            </a:extLst>
          </p:cNvPr>
          <p:cNvCxnSpPr>
            <a:cxnSpLocks/>
          </p:cNvCxnSpPr>
          <p:nvPr/>
        </p:nvCxnSpPr>
        <p:spPr>
          <a:xfrm>
            <a:off x="3483734" y="7347388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90223E9B-70C0-87E6-91A1-3B02BF41BFE1}"/>
              </a:ext>
            </a:extLst>
          </p:cNvPr>
          <p:cNvSpPr/>
          <p:nvPr/>
        </p:nvSpPr>
        <p:spPr>
          <a:xfrm>
            <a:off x="2117481" y="7736477"/>
            <a:ext cx="2721734" cy="1004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Navigate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X.X.X.X (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Matchboxscope‘s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IP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Address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) and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use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UI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F6BB51C-3940-FE6F-7295-2DDC39C9DA70}"/>
              </a:ext>
            </a:extLst>
          </p:cNvPr>
          <p:cNvCxnSpPr>
            <a:cxnSpLocks/>
          </p:cNvCxnSpPr>
          <p:nvPr/>
        </p:nvCxnSpPr>
        <p:spPr>
          <a:xfrm>
            <a:off x="6761407" y="7347388"/>
            <a:ext cx="0" cy="1884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7F8C47A-B26D-8B52-023C-C8564246983C}"/>
              </a:ext>
            </a:extLst>
          </p:cNvPr>
          <p:cNvCxnSpPr>
            <a:cxnSpLocks/>
          </p:cNvCxnSpPr>
          <p:nvPr/>
        </p:nvCxnSpPr>
        <p:spPr>
          <a:xfrm>
            <a:off x="3483734" y="8741029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7ED659F2-84D6-E548-0F6B-B124AC112BA4}"/>
              </a:ext>
            </a:extLst>
          </p:cNvPr>
          <p:cNvSpPr/>
          <p:nvPr/>
        </p:nvSpPr>
        <p:spPr>
          <a:xfrm>
            <a:off x="2112958" y="9114515"/>
            <a:ext cx="6013609" cy="10045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(Optional) Enter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new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SSID/Password in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dedicated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UI-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field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accept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settings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and reboot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device</a:t>
            </a:r>
            <a:endParaRPr lang="de-DE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52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P32 - Program a ESP32 - StudioPieters®">
            <a:extLst>
              <a:ext uri="{FF2B5EF4-FFF2-40B4-BE49-F238E27FC236}">
                <a16:creationId xmlns:a16="http://schemas.microsoft.com/office/drawing/2014/main" id="{CC4E1CE3-A2CC-65A8-C250-5CF87B28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7226109" y="825809"/>
            <a:ext cx="3960468" cy="58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FB5DAC-C9D9-4AE4-9EB3-C984A7DC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0000">
            <a:off x="2514299" y="4039998"/>
            <a:ext cx="390144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0D42CE-6F3B-2168-1793-753D37BF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0" r="23240"/>
          <a:stretch/>
        </p:blipFill>
        <p:spPr bwMode="auto">
          <a:xfrm>
            <a:off x="3055575" y="-1286002"/>
            <a:ext cx="2806098" cy="305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6E2D7D6-74F8-CC92-CF38-EF22B1D13946}"/>
              </a:ext>
            </a:extLst>
          </p:cNvPr>
          <p:cNvCxnSpPr>
            <a:cxnSpLocks/>
          </p:cNvCxnSpPr>
          <p:nvPr/>
        </p:nvCxnSpPr>
        <p:spPr>
          <a:xfrm flipH="1">
            <a:off x="4530017" y="1537855"/>
            <a:ext cx="3096910" cy="0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EB9C7F5C-2AB0-D6CB-DF14-CCB7064026B5}"/>
              </a:ext>
            </a:extLst>
          </p:cNvPr>
          <p:cNvCxnSpPr>
            <a:cxnSpLocks/>
          </p:cNvCxnSpPr>
          <p:nvPr/>
        </p:nvCxnSpPr>
        <p:spPr>
          <a:xfrm flipV="1">
            <a:off x="4530017" y="1085757"/>
            <a:ext cx="0" cy="469831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FD18917-EDB1-D6C2-37A3-48370EC4FE3A}"/>
              </a:ext>
            </a:extLst>
          </p:cNvPr>
          <p:cNvCxnSpPr>
            <a:cxnSpLocks/>
          </p:cNvCxnSpPr>
          <p:nvPr/>
        </p:nvCxnSpPr>
        <p:spPr>
          <a:xfrm flipV="1">
            <a:off x="4339517" y="1085757"/>
            <a:ext cx="0" cy="3360737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9167CDAC-C554-6271-588F-E3550B058F3B}"/>
              </a:ext>
            </a:extLst>
          </p:cNvPr>
          <p:cNvCxnSpPr>
            <a:cxnSpLocks/>
          </p:cNvCxnSpPr>
          <p:nvPr/>
        </p:nvCxnSpPr>
        <p:spPr>
          <a:xfrm flipH="1">
            <a:off x="3783105" y="1919423"/>
            <a:ext cx="3843822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9834956-1C74-A018-9099-2DBD7E9A6F7D}"/>
              </a:ext>
            </a:extLst>
          </p:cNvPr>
          <p:cNvCxnSpPr>
            <a:cxnSpLocks/>
          </p:cNvCxnSpPr>
          <p:nvPr/>
        </p:nvCxnSpPr>
        <p:spPr>
          <a:xfrm flipV="1">
            <a:off x="3783105" y="1919423"/>
            <a:ext cx="0" cy="2706492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06CF9C2-1963-7883-BB08-81AFADFDB236}"/>
              </a:ext>
            </a:extLst>
          </p:cNvPr>
          <p:cNvCxnSpPr>
            <a:cxnSpLocks/>
          </p:cNvCxnSpPr>
          <p:nvPr/>
        </p:nvCxnSpPr>
        <p:spPr>
          <a:xfrm flipH="1">
            <a:off x="4817632" y="2265461"/>
            <a:ext cx="280929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3CD1E883-1399-A563-D9E1-9A3D9150BF9B}"/>
              </a:ext>
            </a:extLst>
          </p:cNvPr>
          <p:cNvCxnSpPr>
            <a:cxnSpLocks/>
          </p:cNvCxnSpPr>
          <p:nvPr/>
        </p:nvCxnSpPr>
        <p:spPr>
          <a:xfrm flipV="1">
            <a:off x="4817632" y="2265461"/>
            <a:ext cx="0" cy="270649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CC9519D3-2CEB-2E84-A868-90BCAF47636A}"/>
              </a:ext>
            </a:extLst>
          </p:cNvPr>
          <p:cNvSpPr txBox="1"/>
          <p:nvPr/>
        </p:nvSpPr>
        <p:spPr>
          <a:xfrm>
            <a:off x="3346357" y="405560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A5975AE-CF89-470C-9757-A2FC7DDE9C24}"/>
              </a:ext>
            </a:extLst>
          </p:cNvPr>
          <p:cNvSpPr txBox="1"/>
          <p:nvPr/>
        </p:nvSpPr>
        <p:spPr>
          <a:xfrm>
            <a:off x="3951267" y="414001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E0194E0-983E-91D2-811D-CBF09647CF51}"/>
              </a:ext>
            </a:extLst>
          </p:cNvPr>
          <p:cNvSpPr txBox="1"/>
          <p:nvPr/>
        </p:nvSpPr>
        <p:spPr>
          <a:xfrm>
            <a:off x="4471772" y="430882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A94D52E-31ED-5304-A016-D8EC672EC041}"/>
              </a:ext>
            </a:extLst>
          </p:cNvPr>
          <p:cNvSpPr txBox="1"/>
          <p:nvPr/>
        </p:nvSpPr>
        <p:spPr>
          <a:xfrm>
            <a:off x="1364324" y="4140010"/>
            <a:ext cx="17475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342900" indent="-342900">
              <a:buAutoNum type="arabicPeriod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Collector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Emitter</a:t>
            </a:r>
          </a:p>
          <a:p>
            <a:pPr marL="342900" indent="-342900">
              <a:buAutoNum type="arabicPeriod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A87013B-BDF2-1D01-F38D-F2AD4A623972}"/>
              </a:ext>
            </a:extLst>
          </p:cNvPr>
          <p:cNvSpPr txBox="1"/>
          <p:nvPr/>
        </p:nvSpPr>
        <p:spPr>
          <a:xfrm>
            <a:off x="6052172" y="1067334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5V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2F5BFA2-C7C0-934A-57B7-A4D8C70EE1BA}"/>
              </a:ext>
            </a:extLst>
          </p:cNvPr>
          <p:cNvSpPr txBox="1"/>
          <p:nvPr/>
        </p:nvSpPr>
        <p:spPr>
          <a:xfrm>
            <a:off x="6038104" y="1531568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GND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D8ED1B4-BD85-A004-239F-16E160842A5F}"/>
              </a:ext>
            </a:extLst>
          </p:cNvPr>
          <p:cNvSpPr txBox="1"/>
          <p:nvPr/>
        </p:nvSpPr>
        <p:spPr>
          <a:xfrm>
            <a:off x="6024037" y="1925463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Signal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77DA8D5-E367-243F-6780-0D68D9ADB941}"/>
              </a:ext>
            </a:extLst>
          </p:cNvPr>
          <p:cNvSpPr txBox="1"/>
          <p:nvPr/>
        </p:nvSpPr>
        <p:spPr>
          <a:xfrm>
            <a:off x="1733168" y="-733329"/>
            <a:ext cx="132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Lens-</a:t>
            </a:r>
          </a:p>
          <a:p>
            <a:r>
              <a:rPr lang="de-DE" sz="2400" dirty="0" err="1"/>
              <a:t>focus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CB80CD3-3E46-4AF3-AE99-6ACE9F4102B0}"/>
              </a:ext>
            </a:extLst>
          </p:cNvPr>
          <p:cNvSpPr txBox="1"/>
          <p:nvPr/>
        </p:nvSpPr>
        <p:spPr>
          <a:xfrm>
            <a:off x="5390768" y="6075434"/>
            <a:ext cx="1832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NPN </a:t>
            </a:r>
            <a:r>
              <a:rPr lang="de-DE" sz="2400" dirty="0" err="1"/>
              <a:t>transistor</a:t>
            </a:r>
            <a:r>
              <a:rPr lang="de-DE" sz="2400" dirty="0"/>
              <a:t> (e.g. BD809)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1908258-FD7A-F2F8-0208-E1C0AEDE4165}"/>
              </a:ext>
            </a:extLst>
          </p:cNvPr>
          <p:cNvSpPr txBox="1"/>
          <p:nvPr/>
        </p:nvSpPr>
        <p:spPr>
          <a:xfrm>
            <a:off x="7423266" y="173360"/>
            <a:ext cx="356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ESP32 </a:t>
            </a:r>
            <a:r>
              <a:rPr lang="de-DE" sz="2400" dirty="0" err="1"/>
              <a:t>Camera</a:t>
            </a:r>
            <a:r>
              <a:rPr lang="de-DE" sz="2400" dirty="0"/>
              <a:t> (</a:t>
            </a:r>
            <a:r>
              <a:rPr lang="de-DE" sz="2400" dirty="0" err="1"/>
              <a:t>AiThinker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851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50725F3-223F-16CD-B297-6DB8FC3A0661}"/>
              </a:ext>
            </a:extLst>
          </p:cNvPr>
          <p:cNvSpPr/>
          <p:nvPr/>
        </p:nvSpPr>
        <p:spPr>
          <a:xfrm>
            <a:off x="-5191107" y="-590372"/>
            <a:ext cx="2260769" cy="9939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7919B98-5734-3901-5C23-17AD8D6B130D}"/>
              </a:ext>
            </a:extLst>
          </p:cNvPr>
          <p:cNvSpPr/>
          <p:nvPr/>
        </p:nvSpPr>
        <p:spPr>
          <a:xfrm>
            <a:off x="-6087143" y="947956"/>
            <a:ext cx="4969565" cy="4969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A951D56-ACE6-5571-912D-C9724145ABEB}"/>
              </a:ext>
            </a:extLst>
          </p:cNvPr>
          <p:cNvSpPr/>
          <p:nvPr/>
        </p:nvSpPr>
        <p:spPr>
          <a:xfrm>
            <a:off x="-1906738" y="2934072"/>
            <a:ext cx="619015" cy="1916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5429C2F-8A12-7F02-0F02-93E7012DAE72}"/>
              </a:ext>
            </a:extLst>
          </p:cNvPr>
          <p:cNvSpPr/>
          <p:nvPr/>
        </p:nvSpPr>
        <p:spPr>
          <a:xfrm>
            <a:off x="-1902389" y="1980292"/>
            <a:ext cx="619015" cy="852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2" descr="ESP32 - Program a ESP32 - StudioPieters®">
            <a:extLst>
              <a:ext uri="{FF2B5EF4-FFF2-40B4-BE49-F238E27FC236}">
                <a16:creationId xmlns:a16="http://schemas.microsoft.com/office/drawing/2014/main" id="{E030C45D-A8A4-1E1A-57CA-2B7FF1940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7226109" y="825809"/>
            <a:ext cx="3960468" cy="58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55B306C-CFE1-2873-DE95-B8EDAE60D460}"/>
              </a:ext>
            </a:extLst>
          </p:cNvPr>
          <p:cNvCxnSpPr>
            <a:cxnSpLocks/>
          </p:cNvCxnSpPr>
          <p:nvPr/>
        </p:nvCxnSpPr>
        <p:spPr>
          <a:xfrm flipH="1">
            <a:off x="5299663" y="1919423"/>
            <a:ext cx="1921911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C286825F-D680-7680-9DAC-0F5EF4BCDD6E}"/>
              </a:ext>
            </a:extLst>
          </p:cNvPr>
          <p:cNvCxnSpPr>
            <a:cxnSpLocks/>
          </p:cNvCxnSpPr>
          <p:nvPr/>
        </p:nvCxnSpPr>
        <p:spPr>
          <a:xfrm flipV="1">
            <a:off x="5299663" y="1919423"/>
            <a:ext cx="0" cy="728504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0E975B6-4033-5682-8A50-202F94A2FC7B}"/>
              </a:ext>
            </a:extLst>
          </p:cNvPr>
          <p:cNvCxnSpPr>
            <a:cxnSpLocks/>
          </p:cNvCxnSpPr>
          <p:nvPr/>
        </p:nvCxnSpPr>
        <p:spPr>
          <a:xfrm flipH="1">
            <a:off x="6334190" y="2265461"/>
            <a:ext cx="88738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932AF7-E141-3B09-C36F-39F6AC705E35}"/>
              </a:ext>
            </a:extLst>
          </p:cNvPr>
          <p:cNvCxnSpPr>
            <a:cxnSpLocks/>
          </p:cNvCxnSpPr>
          <p:nvPr/>
        </p:nvCxnSpPr>
        <p:spPr>
          <a:xfrm flipV="1">
            <a:off x="6334190" y="2265461"/>
            <a:ext cx="0" cy="18669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A81AE88-7940-CB23-ECF8-771E571D454B}"/>
              </a:ext>
            </a:extLst>
          </p:cNvPr>
          <p:cNvSpPr txBox="1"/>
          <p:nvPr/>
        </p:nvSpPr>
        <p:spPr>
          <a:xfrm>
            <a:off x="6194221" y="1464662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GND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18DD5B3-D452-6AB2-CFF0-EDC2A3E1D6C4}"/>
              </a:ext>
            </a:extLst>
          </p:cNvPr>
          <p:cNvSpPr txBox="1"/>
          <p:nvPr/>
        </p:nvSpPr>
        <p:spPr>
          <a:xfrm>
            <a:off x="6180146" y="1858557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Signal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7B58DF3-3678-6434-997A-FCDE00695C6A}"/>
              </a:ext>
            </a:extLst>
          </p:cNvPr>
          <p:cNvSpPr txBox="1"/>
          <p:nvPr/>
        </p:nvSpPr>
        <p:spPr>
          <a:xfrm>
            <a:off x="7423266" y="173360"/>
            <a:ext cx="356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ESP32 </a:t>
            </a:r>
            <a:r>
              <a:rPr lang="de-DE" sz="2400" dirty="0" err="1"/>
              <a:t>Camera</a:t>
            </a:r>
            <a:r>
              <a:rPr lang="de-DE" sz="2400" dirty="0"/>
              <a:t> (</a:t>
            </a:r>
            <a:r>
              <a:rPr lang="de-DE" sz="2400" dirty="0" err="1"/>
              <a:t>AiThinker</a:t>
            </a:r>
            <a:r>
              <a:rPr lang="de-DE" sz="2400" dirty="0"/>
              <a:t>)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5375A995-735C-63C7-AD70-77E290ED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432917" y="252082"/>
            <a:ext cx="5201652" cy="6733250"/>
          </a:xfrm>
          <a:prstGeom prst="rect">
            <a:avLst/>
          </a:prstGeom>
        </p:spPr>
      </p:pic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3BB6474-D116-D895-68A4-A4D831072E0D}"/>
              </a:ext>
            </a:extLst>
          </p:cNvPr>
          <p:cNvCxnSpPr>
            <a:cxnSpLocks/>
          </p:cNvCxnSpPr>
          <p:nvPr/>
        </p:nvCxnSpPr>
        <p:spPr>
          <a:xfrm flipH="1">
            <a:off x="4325601" y="2647927"/>
            <a:ext cx="941687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DCBBF9F2-9E88-24F9-3AB7-F72A3A263981}"/>
              </a:ext>
            </a:extLst>
          </p:cNvPr>
          <p:cNvCxnSpPr>
            <a:cxnSpLocks/>
          </p:cNvCxnSpPr>
          <p:nvPr/>
        </p:nvCxnSpPr>
        <p:spPr>
          <a:xfrm flipH="1">
            <a:off x="4354670" y="4132361"/>
            <a:ext cx="197952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D25F56B5-6451-5000-8289-D21A82CB343F}"/>
              </a:ext>
            </a:extLst>
          </p:cNvPr>
          <p:cNvSpPr txBox="1"/>
          <p:nvPr/>
        </p:nvSpPr>
        <p:spPr>
          <a:xfrm>
            <a:off x="-226479" y="-161177"/>
            <a:ext cx="356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ESP32Mini </a:t>
            </a:r>
            <a:r>
              <a:rPr lang="de-DE" sz="2400" dirty="0" err="1"/>
              <a:t>Wemos</a:t>
            </a:r>
            <a:r>
              <a:rPr lang="de-DE" sz="2400" dirty="0"/>
              <a:t>  D1</a:t>
            </a:r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94C09738-A81C-FEFD-27C2-7B0A2D6D9829}"/>
              </a:ext>
            </a:extLst>
          </p:cNvPr>
          <p:cNvCxnSpPr>
            <a:cxnSpLocks/>
          </p:cNvCxnSpPr>
          <p:nvPr/>
        </p:nvCxnSpPr>
        <p:spPr>
          <a:xfrm flipH="1">
            <a:off x="-1605776" y="2646060"/>
            <a:ext cx="1379297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CFDFC5-F989-7329-745F-D161B64CE447}"/>
              </a:ext>
            </a:extLst>
          </p:cNvPr>
          <p:cNvCxnSpPr>
            <a:cxnSpLocks/>
          </p:cNvCxnSpPr>
          <p:nvPr/>
        </p:nvCxnSpPr>
        <p:spPr>
          <a:xfrm flipH="1">
            <a:off x="-1605776" y="3118058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AEDFC5FC-3121-5D03-4536-E0A83D06C406}"/>
              </a:ext>
            </a:extLst>
          </p:cNvPr>
          <p:cNvCxnSpPr>
            <a:cxnSpLocks/>
          </p:cNvCxnSpPr>
          <p:nvPr/>
        </p:nvCxnSpPr>
        <p:spPr>
          <a:xfrm flipH="1">
            <a:off x="-1605776" y="3590056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596E310-2CF0-5E45-4CA2-2CBEA722A6CE}"/>
              </a:ext>
            </a:extLst>
          </p:cNvPr>
          <p:cNvCxnSpPr>
            <a:cxnSpLocks/>
          </p:cNvCxnSpPr>
          <p:nvPr/>
        </p:nvCxnSpPr>
        <p:spPr>
          <a:xfrm flipH="1">
            <a:off x="-1605776" y="4062055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918734E2-3EC9-48BF-8025-9F53E73FAD0C}"/>
              </a:ext>
            </a:extLst>
          </p:cNvPr>
          <p:cNvCxnSpPr>
            <a:cxnSpLocks/>
          </p:cNvCxnSpPr>
          <p:nvPr/>
        </p:nvCxnSpPr>
        <p:spPr>
          <a:xfrm flipH="1">
            <a:off x="-1605776" y="4512629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3272C2CF-DCB2-CBFC-3CA0-57E1C9D078D6}"/>
              </a:ext>
            </a:extLst>
          </p:cNvPr>
          <p:cNvCxnSpPr>
            <a:cxnSpLocks/>
          </p:cNvCxnSpPr>
          <p:nvPr/>
        </p:nvCxnSpPr>
        <p:spPr>
          <a:xfrm flipH="1">
            <a:off x="-1605777" y="2224161"/>
            <a:ext cx="13792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641B4B9A-5253-CF8C-4489-B1CE70F3014D}"/>
              </a:ext>
            </a:extLst>
          </p:cNvPr>
          <p:cNvSpPr/>
          <p:nvPr/>
        </p:nvSpPr>
        <p:spPr>
          <a:xfrm>
            <a:off x="-4997429" y="2147780"/>
            <a:ext cx="934278" cy="2884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A34C4F0F-43A9-E812-632C-8CCDB2BA49E3}"/>
              </a:ext>
            </a:extLst>
          </p:cNvPr>
          <p:cNvGrpSpPr/>
          <p:nvPr/>
        </p:nvGrpSpPr>
        <p:grpSpPr>
          <a:xfrm rot="16200000">
            <a:off x="-4900847" y="-111960"/>
            <a:ext cx="1680259" cy="2260776"/>
            <a:chOff x="-4070121" y="-2817371"/>
            <a:chExt cx="1680259" cy="2260776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A6E9D32B-D67B-5327-8166-C2AFE44191E0}"/>
                </a:ext>
              </a:extLst>
            </p:cNvPr>
            <p:cNvSpPr/>
            <p:nvPr/>
          </p:nvSpPr>
          <p:spPr>
            <a:xfrm>
              <a:off x="-4070121" y="-2817371"/>
              <a:ext cx="619015" cy="22607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963D16C6-CBF9-AEA4-6424-4CBFB8CDA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2593629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A46AA150-DC5D-843F-9110-EFB78A223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2121631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676AA34B-AF18-6240-631D-B15CDC7B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1649632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C0085650-BAD9-EFA1-205B-5CE5737A5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1199058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EE6FA2E0-BEDF-6C95-C38D-D751CD47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774990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6611058-198E-7AF4-83D2-C78BFF0F4702}"/>
              </a:ext>
            </a:extLst>
          </p:cNvPr>
          <p:cNvSpPr/>
          <p:nvPr/>
        </p:nvSpPr>
        <p:spPr>
          <a:xfrm>
            <a:off x="-5752776" y="-3426384"/>
            <a:ext cx="3419061" cy="341906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EFE995E-8B1D-2859-9272-E08831A80EF2}"/>
              </a:ext>
            </a:extLst>
          </p:cNvPr>
          <p:cNvSpPr/>
          <p:nvPr/>
        </p:nvSpPr>
        <p:spPr>
          <a:xfrm>
            <a:off x="-4831764" y="-3111007"/>
            <a:ext cx="1537225" cy="153722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076505-AD02-DCB0-4247-320B43B4EA0D}"/>
              </a:ext>
            </a:extLst>
          </p:cNvPr>
          <p:cNvSpPr/>
          <p:nvPr/>
        </p:nvSpPr>
        <p:spPr>
          <a:xfrm>
            <a:off x="-4439212" y="-2718455"/>
            <a:ext cx="752120" cy="7521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92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F991887-9CDE-E0B1-383B-68F096F2CCAE}"/>
              </a:ext>
            </a:extLst>
          </p:cNvPr>
          <p:cNvSpPr/>
          <p:nvPr/>
        </p:nvSpPr>
        <p:spPr>
          <a:xfrm>
            <a:off x="1106905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Webserver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D53697-580A-49FD-4401-F6179A33E840}"/>
              </a:ext>
            </a:extLst>
          </p:cNvPr>
          <p:cNvSpPr/>
          <p:nvPr/>
        </p:nvSpPr>
        <p:spPr>
          <a:xfrm>
            <a:off x="1357162" y="3429000"/>
            <a:ext cx="1944303" cy="1268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REST APIS (80)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93394B8-95F4-CDD3-D2BE-169A5F94ADE6}"/>
              </a:ext>
            </a:extLst>
          </p:cNvPr>
          <p:cNvSpPr/>
          <p:nvPr/>
        </p:nvSpPr>
        <p:spPr>
          <a:xfrm>
            <a:off x="3431406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Webpage</a:t>
            </a:r>
          </a:p>
          <a:p>
            <a:pPr algn="ctr"/>
            <a:r>
              <a:rPr lang="de-DE" dirty="0"/>
              <a:t>(80)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2DEAA98-0B3E-45F2-6490-676F842DB969}"/>
              </a:ext>
            </a:extLst>
          </p:cNvPr>
          <p:cNvSpPr/>
          <p:nvPr/>
        </p:nvSpPr>
        <p:spPr>
          <a:xfrm>
            <a:off x="3402530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1DDC81-5544-983F-9107-F05C0EB3EEDC}"/>
              </a:ext>
            </a:extLst>
          </p:cNvPr>
          <p:cNvSpPr/>
          <p:nvPr/>
        </p:nvSpPr>
        <p:spPr>
          <a:xfrm>
            <a:off x="5317957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Website (GUI)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6E5F1D-B09B-9D2E-BA61-C34AAB6A01B6}"/>
              </a:ext>
            </a:extLst>
          </p:cNvPr>
          <p:cNvSpPr/>
          <p:nvPr/>
        </p:nvSpPr>
        <p:spPr>
          <a:xfrm>
            <a:off x="5471961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7D6374-3E47-953A-519E-4FD6BD42046F}"/>
              </a:ext>
            </a:extLst>
          </p:cNvPr>
          <p:cNvSpPr/>
          <p:nvPr/>
        </p:nvSpPr>
        <p:spPr>
          <a:xfrm>
            <a:off x="1090577" y="4967495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Image Acquisition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56F87C9-E78A-670C-6301-74EC34362BC8}"/>
              </a:ext>
            </a:extLst>
          </p:cNvPr>
          <p:cNvSpPr/>
          <p:nvPr/>
        </p:nvSpPr>
        <p:spPr>
          <a:xfrm>
            <a:off x="340252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Frame Acquisition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EC05B9-AF51-2670-6E6B-CA392F161C39}"/>
              </a:ext>
            </a:extLst>
          </p:cNvPr>
          <p:cNvSpPr/>
          <p:nvPr/>
        </p:nvSpPr>
        <p:spPr>
          <a:xfrm>
            <a:off x="1973694" y="508016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8E5E55-429A-F55B-93E0-5AC7FE905A56}"/>
              </a:ext>
            </a:extLst>
          </p:cNvPr>
          <p:cNvSpPr/>
          <p:nvPr/>
        </p:nvSpPr>
        <p:spPr>
          <a:xfrm>
            <a:off x="1014434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Light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615D730-9A37-C8A5-09D7-BA2A7406A570}"/>
              </a:ext>
            </a:extLst>
          </p:cNvPr>
          <p:cNvSpPr/>
          <p:nvPr/>
        </p:nvSpPr>
        <p:spPr>
          <a:xfrm>
            <a:off x="3402528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Parameter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49E88E-96BB-39AF-0D50-919FE8AD7263}"/>
              </a:ext>
            </a:extLst>
          </p:cNvPr>
          <p:cNvSpPr/>
          <p:nvPr/>
        </p:nvSpPr>
        <p:spPr>
          <a:xfrm>
            <a:off x="5317957" y="501716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File IO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DEDED61-6B90-16DB-294D-8CBE07183EFA}"/>
              </a:ext>
            </a:extLst>
          </p:cNvPr>
          <p:cNvSpPr/>
          <p:nvPr/>
        </p:nvSpPr>
        <p:spPr>
          <a:xfrm>
            <a:off x="550289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Upload </a:t>
            </a:r>
            <a:r>
              <a:rPr lang="de-DE" dirty="0" err="1"/>
              <a:t>GDrive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F628FB4-14AE-7F7A-9F97-E3D1073C2273}"/>
              </a:ext>
            </a:extLst>
          </p:cNvPr>
          <p:cNvSpPr/>
          <p:nvPr/>
        </p:nvSpPr>
        <p:spPr>
          <a:xfrm>
            <a:off x="5471961" y="6971441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 </a:t>
            </a:r>
            <a:r>
              <a:rPr lang="de-DE" dirty="0" err="1"/>
              <a:t>to</a:t>
            </a:r>
            <a:r>
              <a:rPr lang="de-DE" dirty="0"/>
              <a:t> SD Card 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F3EA3F-75F1-F4CA-2D3F-2F4B6E2FBAF5}"/>
              </a:ext>
            </a:extLst>
          </p:cNvPr>
          <p:cNvSpPr/>
          <p:nvPr/>
        </p:nvSpPr>
        <p:spPr>
          <a:xfrm>
            <a:off x="5502899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ImJoy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859490-2F14-ACA4-D43F-E9D49B610F6C}"/>
              </a:ext>
            </a:extLst>
          </p:cNvPr>
          <p:cNvSpPr/>
          <p:nvPr/>
        </p:nvSpPr>
        <p:spPr>
          <a:xfrm>
            <a:off x="7310386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Change </a:t>
            </a:r>
            <a:r>
              <a:rPr lang="de-DE" dirty="0" err="1"/>
              <a:t>Camera</a:t>
            </a:r>
            <a:r>
              <a:rPr lang="de-DE" dirty="0"/>
              <a:t> Parameters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8F0B067-31A8-2D16-A8E0-C0954DF0F18D}"/>
              </a:ext>
            </a:extLst>
          </p:cNvPr>
          <p:cNvSpPr/>
          <p:nvPr/>
        </p:nvSpPr>
        <p:spPr>
          <a:xfrm>
            <a:off x="9333754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Power Management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2B68D62-3968-6F03-8F0A-DA3DCEC9A89A}"/>
              </a:ext>
            </a:extLst>
          </p:cNvPr>
          <p:cNvSpPr/>
          <p:nvPr/>
        </p:nvSpPr>
        <p:spPr>
          <a:xfrm>
            <a:off x="9563728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Deep Sleep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861B379-6AB1-43AB-7430-9FB0E6A9C666}"/>
              </a:ext>
            </a:extLst>
          </p:cNvPr>
          <p:cNvSpPr/>
          <p:nvPr/>
        </p:nvSpPr>
        <p:spPr>
          <a:xfrm>
            <a:off x="9612714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Timelapse</a:t>
            </a:r>
            <a:r>
              <a:rPr lang="de-DE" dirty="0"/>
              <a:t> 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DC7ECE9-ED61-6777-815F-179FB3B109AD}"/>
              </a:ext>
            </a:extLst>
          </p:cNvPr>
          <p:cNvSpPr/>
          <p:nvPr/>
        </p:nvSpPr>
        <p:spPr>
          <a:xfrm>
            <a:off x="11278228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ABFCCBC-0D21-F65B-CC20-599271D89451}"/>
              </a:ext>
            </a:extLst>
          </p:cNvPr>
          <p:cNvSpPr/>
          <p:nvPr/>
        </p:nvSpPr>
        <p:spPr>
          <a:xfrm>
            <a:off x="1404944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OTA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2C6CDF2-1105-F424-CD77-08526ECF9AAE}"/>
              </a:ext>
            </a:extLst>
          </p:cNvPr>
          <p:cNvSpPr/>
          <p:nvPr/>
        </p:nvSpPr>
        <p:spPr>
          <a:xfrm>
            <a:off x="7233384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Image Post Processing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599DBA7-6650-8AE6-3640-F79E9E452809}"/>
              </a:ext>
            </a:extLst>
          </p:cNvPr>
          <p:cNvSpPr/>
          <p:nvPr/>
        </p:nvSpPr>
        <p:spPr>
          <a:xfrm>
            <a:off x="2267092" y="7587458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 Stack 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E5FACC3-2C68-17D6-A42A-FD14ECC287CD}"/>
              </a:ext>
            </a:extLst>
          </p:cNvPr>
          <p:cNvSpPr/>
          <p:nvPr/>
        </p:nvSpPr>
        <p:spPr>
          <a:xfrm>
            <a:off x="544859" y="5729009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(optional) </a:t>
            </a:r>
            <a:r>
              <a:rPr lang="de-DE" dirty="0" err="1"/>
              <a:t>Autofucus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06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73;p9">
            <a:extLst>
              <a:ext uri="{FF2B5EF4-FFF2-40B4-BE49-F238E27FC236}">
                <a16:creationId xmlns:a16="http://schemas.microsoft.com/office/drawing/2014/main" id="{F14CB957-D920-3A9F-5116-07652C71BA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784" y="10648505"/>
            <a:ext cx="1335222" cy="45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A42EDBB2-250A-989C-4034-66FA0AC0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063" y="1615171"/>
            <a:ext cx="668861" cy="675355"/>
          </a:xfrm>
          <a:prstGeom prst="rect">
            <a:avLst/>
          </a:prstGeom>
        </p:spPr>
      </p:pic>
      <p:pic>
        <p:nvPicPr>
          <p:cNvPr id="56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A8F7093B-F063-A242-F142-C99404711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5799641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90E1BD8C-EF88-99A5-9CCC-64D6886F5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2767107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A0F7EC4A-AFEE-DE2A-816E-8F075BE54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8832175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5711A4FC-B0BF-F2AE-4740-4F48DC9A0412}"/>
              </a:ext>
            </a:extLst>
          </p:cNvPr>
          <p:cNvSpPr txBox="1"/>
          <p:nvPr/>
        </p:nvSpPr>
        <p:spPr>
          <a:xfrm>
            <a:off x="3137142" y="4486768"/>
            <a:ext cx="1539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Firmware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Flashing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242F962-2007-EBCF-1738-7FBCDC6183B8}"/>
              </a:ext>
            </a:extLst>
          </p:cNvPr>
          <p:cNvSpPr txBox="1"/>
          <p:nvPr/>
        </p:nvSpPr>
        <p:spPr>
          <a:xfrm>
            <a:off x="5961754" y="4486768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Image Database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+ Gallery</a:t>
            </a:r>
          </a:p>
        </p:txBody>
      </p:sp>
      <p:sp>
        <p:nvSpPr>
          <p:cNvPr id="62" name="Geschweifte Klammer links 61">
            <a:extLst>
              <a:ext uri="{FF2B5EF4-FFF2-40B4-BE49-F238E27FC236}">
                <a16:creationId xmlns:a16="http://schemas.microsoft.com/office/drawing/2014/main" id="{654DCAD3-0211-3B58-3F67-1CE2CA58E278}"/>
              </a:ext>
            </a:extLst>
          </p:cNvPr>
          <p:cNvSpPr/>
          <p:nvPr/>
        </p:nvSpPr>
        <p:spPr>
          <a:xfrm rot="5400000">
            <a:off x="6780600" y="-1605652"/>
            <a:ext cx="303868" cy="833085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" name="Pfeil nach unten 3072">
            <a:extLst>
              <a:ext uri="{FF2B5EF4-FFF2-40B4-BE49-F238E27FC236}">
                <a16:creationId xmlns:a16="http://schemas.microsoft.com/office/drawing/2014/main" id="{59829C73-586D-E5DB-133D-B95DAA68BAC3}"/>
              </a:ext>
            </a:extLst>
          </p:cNvPr>
          <p:cNvSpPr/>
          <p:nvPr/>
        </p:nvSpPr>
        <p:spPr>
          <a:xfrm rot="18900000">
            <a:off x="3903268" y="5721410"/>
            <a:ext cx="473137" cy="946280"/>
          </a:xfrm>
          <a:prstGeom prst="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Pfeil nach unten 3074">
            <a:extLst>
              <a:ext uri="{FF2B5EF4-FFF2-40B4-BE49-F238E27FC236}">
                <a16:creationId xmlns:a16="http://schemas.microsoft.com/office/drawing/2014/main" id="{01F8F68C-A741-C0BB-733B-0C20E15FC6BA}"/>
              </a:ext>
            </a:extLst>
          </p:cNvPr>
          <p:cNvSpPr/>
          <p:nvPr/>
        </p:nvSpPr>
        <p:spPr>
          <a:xfrm rot="10800000">
            <a:off x="6828398" y="5692710"/>
            <a:ext cx="473137" cy="946280"/>
          </a:xfrm>
          <a:prstGeom prst="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7" name="Pfeil nach oben und unten 3076">
            <a:extLst>
              <a:ext uri="{FF2B5EF4-FFF2-40B4-BE49-F238E27FC236}">
                <a16:creationId xmlns:a16="http://schemas.microsoft.com/office/drawing/2014/main" id="{4B5E3EFC-1957-D035-0F32-E25B812B6CA8}"/>
              </a:ext>
            </a:extLst>
          </p:cNvPr>
          <p:cNvSpPr/>
          <p:nvPr/>
        </p:nvSpPr>
        <p:spPr>
          <a:xfrm rot="2700000">
            <a:off x="10107430" y="5699550"/>
            <a:ext cx="457431" cy="1057636"/>
          </a:xfrm>
          <a:prstGeom prst="up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8" name="Textfeld 3077">
            <a:extLst>
              <a:ext uri="{FF2B5EF4-FFF2-40B4-BE49-F238E27FC236}">
                <a16:creationId xmlns:a16="http://schemas.microsoft.com/office/drawing/2014/main" id="{BE3835FC-7187-9C0A-C64E-B1C013D33E59}"/>
              </a:ext>
            </a:extLst>
          </p:cNvPr>
          <p:cNvSpPr txBox="1"/>
          <p:nvPr/>
        </p:nvSpPr>
        <p:spPr>
          <a:xfrm>
            <a:off x="1114661" y="5655076"/>
            <a:ext cx="2775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Installation-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firmware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9" name="Textfeld 3078">
            <a:extLst>
              <a:ext uri="{FF2B5EF4-FFF2-40B4-BE49-F238E27FC236}">
                <a16:creationId xmlns:a16="http://schemas.microsoft.com/office/drawing/2014/main" id="{509E82BA-909D-489D-B579-C56BEC907AD4}"/>
              </a:ext>
            </a:extLst>
          </p:cNvPr>
          <p:cNvSpPr txBox="1"/>
          <p:nvPr/>
        </p:nvSpPr>
        <p:spPr>
          <a:xfrm>
            <a:off x="4672671" y="5655076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Sharing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publicly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0" name="Textfeld 3079">
            <a:extLst>
              <a:ext uri="{FF2B5EF4-FFF2-40B4-BE49-F238E27FC236}">
                <a16:creationId xmlns:a16="http://schemas.microsoft.com/office/drawing/2014/main" id="{FC127498-439E-8E27-A249-8BC302DC7AA9}"/>
              </a:ext>
            </a:extLst>
          </p:cNvPr>
          <p:cNvSpPr txBox="1"/>
          <p:nvPr/>
        </p:nvSpPr>
        <p:spPr>
          <a:xfrm>
            <a:off x="7479604" y="5673004"/>
            <a:ext cx="2898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Retrieve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latest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-/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gather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92" name="Gruppieren 3091">
            <a:extLst>
              <a:ext uri="{FF2B5EF4-FFF2-40B4-BE49-F238E27FC236}">
                <a16:creationId xmlns:a16="http://schemas.microsoft.com/office/drawing/2014/main" id="{7A7B9C5F-11B2-6B91-69C9-B12CD1726B7E}"/>
              </a:ext>
            </a:extLst>
          </p:cNvPr>
          <p:cNvGrpSpPr/>
          <p:nvPr/>
        </p:nvGrpSpPr>
        <p:grpSpPr>
          <a:xfrm>
            <a:off x="2915078" y="7338191"/>
            <a:ext cx="2265786" cy="2079992"/>
            <a:chOff x="2601575" y="6904539"/>
            <a:chExt cx="2918626" cy="2679300"/>
          </a:xfrm>
        </p:grpSpPr>
        <p:pic>
          <p:nvPicPr>
            <p:cNvPr id="3087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03BB53A2-B2F9-B5BD-E0B5-D397C38A79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2601575" y="6904539"/>
              <a:ext cx="2918626" cy="2679299"/>
            </a:xfrm>
            <a:prstGeom prst="rect">
              <a:avLst/>
            </a:prstGeom>
            <a:noFill/>
            <a:effectLst>
              <a:outerShdw blurRad="368943" dist="135597" dir="2700000" sx="101110" sy="101110" algn="tl" rotWithShape="0">
                <a:prstClr val="black">
                  <a:alpha val="15356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Grafik 3084">
              <a:extLst>
                <a:ext uri="{FF2B5EF4-FFF2-40B4-BE49-F238E27FC236}">
                  <a16:creationId xmlns:a16="http://schemas.microsoft.com/office/drawing/2014/main" id="{0D1581F5-C043-7B9D-D552-C12813683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9944"/>
            <a:stretch/>
          </p:blipFill>
          <p:spPr>
            <a:xfrm>
              <a:off x="2613149" y="7478753"/>
              <a:ext cx="2898771" cy="2105086"/>
            </a:xfrm>
            <a:prstGeom prst="rect">
              <a:avLst/>
            </a:prstGeom>
          </p:spPr>
        </p:pic>
        <p:pic>
          <p:nvPicPr>
            <p:cNvPr id="3088" name="Picture 2">
              <a:extLst>
                <a:ext uri="{FF2B5EF4-FFF2-40B4-BE49-F238E27FC236}">
                  <a16:creationId xmlns:a16="http://schemas.microsoft.com/office/drawing/2014/main" id="{3BAC2D06-AF83-B963-205F-525407B4B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4569" y="7684953"/>
              <a:ext cx="1451543" cy="108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5" name="Gruppieren 3094">
            <a:extLst>
              <a:ext uri="{FF2B5EF4-FFF2-40B4-BE49-F238E27FC236}">
                <a16:creationId xmlns:a16="http://schemas.microsoft.com/office/drawing/2014/main" id="{63A5703C-58BF-FC3C-35A1-6EC24FDA7C62}"/>
              </a:ext>
            </a:extLst>
          </p:cNvPr>
          <p:cNvGrpSpPr/>
          <p:nvPr/>
        </p:nvGrpSpPr>
        <p:grpSpPr>
          <a:xfrm>
            <a:off x="2915078" y="9346394"/>
            <a:ext cx="2274770" cy="2079991"/>
            <a:chOff x="2762679" y="9346394"/>
            <a:chExt cx="2274770" cy="2079991"/>
          </a:xfrm>
        </p:grpSpPr>
        <p:pic>
          <p:nvPicPr>
            <p:cNvPr id="3091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5D3FEF0B-140F-BEF6-746F-A64837410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2771664" y="9346394"/>
              <a:ext cx="2265785" cy="2079991"/>
            </a:xfrm>
            <a:prstGeom prst="rect">
              <a:avLst/>
            </a:prstGeom>
            <a:noFill/>
            <a:effectLst>
              <a:outerShdw blurRad="368943" dist="135597" dir="2700000" sx="101110" sy="101110" algn="tl" rotWithShape="0">
                <a:prstClr val="black">
                  <a:alpha val="15356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3" name="Grafik 3092">
              <a:extLst>
                <a:ext uri="{FF2B5EF4-FFF2-40B4-BE49-F238E27FC236}">
                  <a16:creationId xmlns:a16="http://schemas.microsoft.com/office/drawing/2014/main" id="{FE8853A5-1FF1-AD02-997E-08794D216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88" r="1208" b="42642"/>
            <a:stretch/>
          </p:blipFill>
          <p:spPr>
            <a:xfrm>
              <a:off x="2769309" y="9933145"/>
              <a:ext cx="1675369" cy="1166977"/>
            </a:xfrm>
            <a:prstGeom prst="rect">
              <a:avLst/>
            </a:prstGeom>
          </p:spPr>
        </p:pic>
        <p:pic>
          <p:nvPicPr>
            <p:cNvPr id="3094" name="Picture 2">
              <a:extLst>
                <a:ext uri="{FF2B5EF4-FFF2-40B4-BE49-F238E27FC236}">
                  <a16:creationId xmlns:a16="http://schemas.microsoft.com/office/drawing/2014/main" id="{B5C9345A-6A80-685D-D0C2-5D4F894820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018"/>
            <a:stretch/>
          </p:blipFill>
          <p:spPr bwMode="auto">
            <a:xfrm>
              <a:off x="2762679" y="10587488"/>
              <a:ext cx="1494936" cy="512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98" name="Textfeld 3097">
            <a:extLst>
              <a:ext uri="{FF2B5EF4-FFF2-40B4-BE49-F238E27FC236}">
                <a16:creationId xmlns:a16="http://schemas.microsoft.com/office/drawing/2014/main" id="{93B56CDE-2F6F-3B21-FDE0-FE53E1FDE0B9}"/>
              </a:ext>
            </a:extLst>
          </p:cNvPr>
          <p:cNvSpPr txBox="1"/>
          <p:nvPr/>
        </p:nvSpPr>
        <p:spPr>
          <a:xfrm>
            <a:off x="2251733" y="702668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Browser-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Operation</a:t>
            </a:r>
          </a:p>
        </p:txBody>
      </p:sp>
      <p:sp>
        <p:nvSpPr>
          <p:cNvPr id="3099" name="Textfeld 3098">
            <a:extLst>
              <a:ext uri="{FF2B5EF4-FFF2-40B4-BE49-F238E27FC236}">
                <a16:creationId xmlns:a16="http://schemas.microsoft.com/office/drawing/2014/main" id="{B254F49D-53F7-BA4E-7F22-A7D6ED8DE8F1}"/>
              </a:ext>
            </a:extLst>
          </p:cNvPr>
          <p:cNvSpPr txBox="1"/>
          <p:nvPr/>
        </p:nvSpPr>
        <p:spPr>
          <a:xfrm>
            <a:off x="7180921" y="7055261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Operation</a:t>
            </a:r>
          </a:p>
        </p:txBody>
      </p:sp>
      <p:sp>
        <p:nvSpPr>
          <p:cNvPr id="3101" name="Textfeld 3100">
            <a:extLst>
              <a:ext uri="{FF2B5EF4-FFF2-40B4-BE49-F238E27FC236}">
                <a16:creationId xmlns:a16="http://schemas.microsoft.com/office/drawing/2014/main" id="{B8768652-598A-0D01-B01B-B60AAFBB91B4}"/>
              </a:ext>
            </a:extLst>
          </p:cNvPr>
          <p:cNvSpPr txBox="1"/>
          <p:nvPr/>
        </p:nvSpPr>
        <p:spPr>
          <a:xfrm rot="16200000">
            <a:off x="1626704" y="8416406"/>
            <a:ext cx="1813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Acquisition UI</a:t>
            </a:r>
            <a:endParaRPr lang="de-DE" dirty="0"/>
          </a:p>
        </p:txBody>
      </p:sp>
      <p:sp>
        <p:nvSpPr>
          <p:cNvPr id="3102" name="Textfeld 3101">
            <a:extLst>
              <a:ext uri="{FF2B5EF4-FFF2-40B4-BE49-F238E27FC236}">
                <a16:creationId xmlns:a16="http://schemas.microsoft.com/office/drawing/2014/main" id="{322BA50D-5EA3-D797-0DA9-0CA078553EEA}"/>
              </a:ext>
            </a:extLst>
          </p:cNvPr>
          <p:cNvSpPr txBox="1"/>
          <p:nvPr/>
        </p:nvSpPr>
        <p:spPr>
          <a:xfrm rot="16200000">
            <a:off x="1660572" y="9971240"/>
            <a:ext cx="1813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de-DE" dirty="0"/>
          </a:p>
        </p:txBody>
      </p:sp>
      <p:sp>
        <p:nvSpPr>
          <p:cNvPr id="3103" name="Textfeld 3102">
            <a:extLst>
              <a:ext uri="{FF2B5EF4-FFF2-40B4-BE49-F238E27FC236}">
                <a16:creationId xmlns:a16="http://schemas.microsoft.com/office/drawing/2014/main" id="{4D403858-F0A7-4AA9-A70C-5B0CDDBC7C3C}"/>
              </a:ext>
            </a:extLst>
          </p:cNvPr>
          <p:cNvSpPr txBox="1"/>
          <p:nvPr/>
        </p:nvSpPr>
        <p:spPr>
          <a:xfrm>
            <a:off x="8335677" y="8568853"/>
            <a:ext cx="33436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Timelapse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Imaging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Focus Stacking 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Cloud-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104" name="Textfeld 3103">
            <a:extLst>
              <a:ext uri="{FF2B5EF4-FFF2-40B4-BE49-F238E27FC236}">
                <a16:creationId xmlns:a16="http://schemas.microsoft.com/office/drawing/2014/main" id="{5264E6C0-82BD-3144-1845-AA763C33C3A8}"/>
              </a:ext>
            </a:extLst>
          </p:cNvPr>
          <p:cNvSpPr txBox="1"/>
          <p:nvPr/>
        </p:nvSpPr>
        <p:spPr>
          <a:xfrm>
            <a:off x="2218830" y="144691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Zero-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CI-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Infrastructure</a:t>
            </a:r>
          </a:p>
        </p:txBody>
      </p:sp>
      <p:sp>
        <p:nvSpPr>
          <p:cNvPr id="3105" name="Abgerundetes Rechteck 3104">
            <a:extLst>
              <a:ext uri="{FF2B5EF4-FFF2-40B4-BE49-F238E27FC236}">
                <a16:creationId xmlns:a16="http://schemas.microsoft.com/office/drawing/2014/main" id="{34448D80-87A9-D99F-8E5D-BE13963E8306}"/>
              </a:ext>
            </a:extLst>
          </p:cNvPr>
          <p:cNvSpPr/>
          <p:nvPr/>
        </p:nvSpPr>
        <p:spPr>
          <a:xfrm>
            <a:off x="2087131" y="1060944"/>
            <a:ext cx="9592213" cy="4430668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6" name="Abgerundetes Rechteck 3105">
            <a:extLst>
              <a:ext uri="{FF2B5EF4-FFF2-40B4-BE49-F238E27FC236}">
                <a16:creationId xmlns:a16="http://schemas.microsoft.com/office/drawing/2014/main" id="{7526E54C-43A5-78AC-3350-50A9D563F290}"/>
              </a:ext>
            </a:extLst>
          </p:cNvPr>
          <p:cNvSpPr/>
          <p:nvPr/>
        </p:nvSpPr>
        <p:spPr>
          <a:xfrm>
            <a:off x="6912076" y="6973357"/>
            <a:ext cx="4767268" cy="4461261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7" name="Abgerundetes Rechteck 3106">
            <a:extLst>
              <a:ext uri="{FF2B5EF4-FFF2-40B4-BE49-F238E27FC236}">
                <a16:creationId xmlns:a16="http://schemas.microsoft.com/office/drawing/2014/main" id="{C2761807-6A4B-D579-BE89-729035899B2C}"/>
              </a:ext>
            </a:extLst>
          </p:cNvPr>
          <p:cNvSpPr/>
          <p:nvPr/>
        </p:nvSpPr>
        <p:spPr>
          <a:xfrm>
            <a:off x="2087131" y="6973357"/>
            <a:ext cx="4641804" cy="4461261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96" name="Picture 12">
            <a:extLst>
              <a:ext uri="{FF2B5EF4-FFF2-40B4-BE49-F238E27FC236}">
                <a16:creationId xmlns:a16="http://schemas.microsoft.com/office/drawing/2014/main" id="{C495EC36-346D-EA2D-A83A-A6F767AF8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9815"/>
          <a:stretch/>
        </p:blipFill>
        <p:spPr bwMode="auto">
          <a:xfrm>
            <a:off x="5775383" y="7966995"/>
            <a:ext cx="2194012" cy="20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Textfeld 3108">
            <a:extLst>
              <a:ext uri="{FF2B5EF4-FFF2-40B4-BE49-F238E27FC236}">
                <a16:creationId xmlns:a16="http://schemas.microsoft.com/office/drawing/2014/main" id="{30E77969-CC06-86B6-66A1-C027175356F6}"/>
              </a:ext>
            </a:extLst>
          </p:cNvPr>
          <p:cNvSpPr txBox="1"/>
          <p:nvPr/>
        </p:nvSpPr>
        <p:spPr>
          <a:xfrm>
            <a:off x="4583589" y="12086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matchboxscope.github.io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56FEC90-14B9-AB37-BD20-88C82F2CAE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2406" y="3027422"/>
            <a:ext cx="2255554" cy="137358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F45326-C9FE-8ABF-AC40-BC119FD47A5E}"/>
              </a:ext>
            </a:extLst>
          </p:cNvPr>
          <p:cNvSpPr txBox="1"/>
          <p:nvPr/>
        </p:nvSpPr>
        <p:spPr>
          <a:xfrm>
            <a:off x="9023367" y="4486768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Discussions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F9606C-F862-F15B-795D-1478DAB0A14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4587"/>
          <a:stretch/>
        </p:blipFill>
        <p:spPr>
          <a:xfrm>
            <a:off x="2767106" y="3077397"/>
            <a:ext cx="2265785" cy="12833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057FE9-05E3-F1EC-CA31-C8B8651F4F5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508"/>
          <a:stretch/>
        </p:blipFill>
        <p:spPr>
          <a:xfrm>
            <a:off x="5828162" y="3020329"/>
            <a:ext cx="2237264" cy="13013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DE57D01-1360-2DF1-E6D8-5E3D148E02A0}"/>
              </a:ext>
            </a:extLst>
          </p:cNvPr>
          <p:cNvSpPr txBox="1"/>
          <p:nvPr/>
        </p:nvSpPr>
        <p:spPr>
          <a:xfrm rot="16200000">
            <a:off x="-682607" y="3094967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Cloud-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5A6D5D-09BE-9AFC-F448-863F5AA27686}"/>
              </a:ext>
            </a:extLst>
          </p:cNvPr>
          <p:cNvSpPr txBox="1"/>
          <p:nvPr/>
        </p:nvSpPr>
        <p:spPr>
          <a:xfrm rot="16200000">
            <a:off x="-705419" y="8836549"/>
            <a:ext cx="4222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ESP32-based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34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F3C8DEA9-9F4D-0CD1-61F5-7480C0EA5749}"/>
              </a:ext>
            </a:extLst>
          </p:cNvPr>
          <p:cNvSpPr/>
          <p:nvPr/>
        </p:nvSpPr>
        <p:spPr>
          <a:xfrm>
            <a:off x="1083365" y="4204252"/>
            <a:ext cx="8189844" cy="1669774"/>
          </a:xfrm>
          <a:prstGeom prst="rect">
            <a:avLst/>
          </a:prstGeom>
          <a:solidFill>
            <a:srgbClr val="F1F9EF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F2B3085-7D41-D6E1-A1DB-704898057AC9}"/>
              </a:ext>
            </a:extLst>
          </p:cNvPr>
          <p:cNvSpPr/>
          <p:nvPr/>
        </p:nvSpPr>
        <p:spPr>
          <a:xfrm>
            <a:off x="1282146" y="327991"/>
            <a:ext cx="1798983" cy="636105"/>
          </a:xfrm>
          <a:prstGeom prst="roundRect">
            <a:avLst/>
          </a:prstGeom>
          <a:solidFill>
            <a:srgbClr val="E638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  <a:cs typeface="Arial" panose="020B0604020202020204" pitchFamily="34" charset="0"/>
              </a:rPr>
              <a:t>Start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BDF69C-4E59-5CA6-2204-91DC96FB588C}"/>
              </a:ext>
            </a:extLst>
          </p:cNvPr>
          <p:cNvSpPr/>
          <p:nvPr/>
        </p:nvSpPr>
        <p:spPr>
          <a:xfrm>
            <a:off x="1282147" y="1123122"/>
            <a:ext cx="1798983" cy="586409"/>
          </a:xfrm>
          <a:prstGeom prst="rect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Open AP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C9D1A6C-A119-960A-5F2A-188BCE673BBE}"/>
              </a:ext>
            </a:extLst>
          </p:cNvPr>
          <p:cNvSpPr/>
          <p:nvPr/>
        </p:nvSpPr>
        <p:spPr>
          <a:xfrm>
            <a:off x="3462130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</a:t>
            </a:r>
            <a:r>
              <a:rPr lang="de-DE" sz="1200" dirty="0" err="1">
                <a:latin typeface="Courier" pitchFamily="2" charset="0"/>
              </a:rPr>
              <a:t>matchboxscope.local</a:t>
            </a:r>
            <a:endParaRPr lang="de-DE" sz="1200" dirty="0">
              <a:latin typeface="Courier" pitchFamily="2" charset="0"/>
            </a:endParaRPr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AAC3AED7-DB4E-267C-40DE-7F678F6413BC}"/>
              </a:ext>
            </a:extLst>
          </p:cNvPr>
          <p:cNvSpPr/>
          <p:nvPr/>
        </p:nvSpPr>
        <p:spPr>
          <a:xfrm>
            <a:off x="1436201" y="1938130"/>
            <a:ext cx="1490870" cy="944218"/>
          </a:xfrm>
          <a:prstGeom prst="diamond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WiFi?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582081C-8EC1-DA30-F29B-3264F0953CF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181638" y="964096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3E3392A-CD62-8F72-3A3A-F765E0D6908B}"/>
              </a:ext>
            </a:extLst>
          </p:cNvPr>
          <p:cNvCxnSpPr/>
          <p:nvPr/>
        </p:nvCxnSpPr>
        <p:spPr>
          <a:xfrm>
            <a:off x="2181636" y="1709531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BA14931-6E97-0FCE-2478-2B23A3F01A3C}"/>
              </a:ext>
            </a:extLst>
          </p:cNvPr>
          <p:cNvSpPr/>
          <p:nvPr/>
        </p:nvSpPr>
        <p:spPr>
          <a:xfrm>
            <a:off x="1282146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http://192.168.4.1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6B970E-B216-741E-ED61-838092559B8B}"/>
              </a:ext>
            </a:extLst>
          </p:cNvPr>
          <p:cNvCxnSpPr/>
          <p:nvPr/>
        </p:nvCxnSpPr>
        <p:spPr>
          <a:xfrm>
            <a:off x="2181636" y="2929558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E847EB3-6AB5-2913-FA2B-07E3B8CE297E}"/>
              </a:ext>
            </a:extLst>
          </p:cNvPr>
          <p:cNvCxnSpPr>
            <a:cxnSpLocks/>
          </p:cNvCxnSpPr>
          <p:nvPr/>
        </p:nvCxnSpPr>
        <p:spPr>
          <a:xfrm>
            <a:off x="4361621" y="2410239"/>
            <a:ext cx="1" cy="63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5A96F2F-71A3-B1AB-D4AC-35E6D0DF8739}"/>
              </a:ext>
            </a:extLst>
          </p:cNvPr>
          <p:cNvCxnSpPr>
            <a:stCxn id="8" idx="3"/>
          </p:cNvCxnSpPr>
          <p:nvPr/>
        </p:nvCxnSpPr>
        <p:spPr>
          <a:xfrm>
            <a:off x="2927071" y="2410239"/>
            <a:ext cx="1434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2AF7A67-4409-43E2-B076-6E0E433D607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181636" y="3722204"/>
            <a:ext cx="2" cy="58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C339AE4-E915-6217-D8F7-4FEA902B6A68}"/>
              </a:ext>
            </a:extLst>
          </p:cNvPr>
          <p:cNvCxnSpPr>
            <a:cxnSpLocks/>
          </p:cNvCxnSpPr>
          <p:nvPr/>
        </p:nvCxnSpPr>
        <p:spPr>
          <a:xfrm>
            <a:off x="715616" y="4013752"/>
            <a:ext cx="36460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6BA6CA39-0FD3-83CD-638F-874F8431762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361621" y="3722204"/>
            <a:ext cx="1" cy="291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41FFDEBD-74D4-2F89-1DB1-EF4C958BEA17}"/>
              </a:ext>
            </a:extLst>
          </p:cNvPr>
          <p:cNvSpPr/>
          <p:nvPr/>
        </p:nvSpPr>
        <p:spPr>
          <a:xfrm>
            <a:off x="1282146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Capture Still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06EB62D-5FDA-E7D8-4F03-6DE146F3B57E}"/>
              </a:ext>
            </a:extLst>
          </p:cNvPr>
          <p:cNvSpPr/>
          <p:nvPr/>
        </p:nvSpPr>
        <p:spPr>
          <a:xfrm>
            <a:off x="3271628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Render</a:t>
            </a:r>
            <a:r>
              <a:rPr lang="de-DE" sz="1200" dirty="0">
                <a:latin typeface="Courier" pitchFamily="2" charset="0"/>
              </a:rPr>
              <a:t> Stream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6DD4E43-9BE0-C94E-6E76-BE1BDCE922B5}"/>
              </a:ext>
            </a:extLst>
          </p:cNvPr>
          <p:cNvSpPr/>
          <p:nvPr/>
        </p:nvSpPr>
        <p:spPr>
          <a:xfrm>
            <a:off x="5261113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Focus Stack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8D5E40-06F3-777D-9F61-BF0279E00EB7}"/>
              </a:ext>
            </a:extLst>
          </p:cNvPr>
          <p:cNvSpPr/>
          <p:nvPr/>
        </p:nvSpPr>
        <p:spPr>
          <a:xfrm>
            <a:off x="5261113" y="5111188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Timelapse</a:t>
            </a:r>
            <a:endParaRPr lang="de-DE" sz="1200" dirty="0">
              <a:latin typeface="Courier" pitchFamily="2" charset="0"/>
            </a:endParaRP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1679CF9-EEDC-E5B0-4266-E5532845EAE6}"/>
              </a:ext>
            </a:extLst>
          </p:cNvPr>
          <p:cNvCxnSpPr>
            <a:cxnSpLocks/>
          </p:cNvCxnSpPr>
          <p:nvPr/>
        </p:nvCxnSpPr>
        <p:spPr>
          <a:xfrm>
            <a:off x="715617" y="5309152"/>
            <a:ext cx="1464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DEF58D13-160B-2815-161A-8E4D25835836}"/>
              </a:ext>
            </a:extLst>
          </p:cNvPr>
          <p:cNvCxnSpPr>
            <a:cxnSpLocks/>
          </p:cNvCxnSpPr>
          <p:nvPr/>
        </p:nvCxnSpPr>
        <p:spPr>
          <a:xfrm flipV="1">
            <a:off x="715616" y="4013752"/>
            <a:ext cx="0" cy="1281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903DDF4-A752-2252-9ACE-7807D05E15B4}"/>
              </a:ext>
            </a:extLst>
          </p:cNvPr>
          <p:cNvSpPr/>
          <p:nvPr/>
        </p:nvSpPr>
        <p:spPr>
          <a:xfrm>
            <a:off x="2102956" y="3946662"/>
            <a:ext cx="154058" cy="154058"/>
          </a:xfrm>
          <a:prstGeom prst="ellipse">
            <a:avLst/>
          </a:prstGeom>
          <a:solidFill>
            <a:srgbClr val="1D35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3B74A44E-928F-AF5D-29FE-29E072F1C9A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79985" y="4985300"/>
            <a:ext cx="1653" cy="323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5A7F2332-307A-E497-DDB8-EF038CADC3CA}"/>
              </a:ext>
            </a:extLst>
          </p:cNvPr>
          <p:cNvSpPr/>
          <p:nvPr/>
        </p:nvSpPr>
        <p:spPr>
          <a:xfrm>
            <a:off x="7250595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Process</a:t>
            </a:r>
            <a:r>
              <a:rPr lang="de-DE" sz="1200" dirty="0">
                <a:latin typeface="Courier" pitchFamily="2" charset="0"/>
              </a:rPr>
              <a:t> </a:t>
            </a:r>
          </a:p>
          <a:p>
            <a:pPr algn="ctr"/>
            <a:r>
              <a:rPr lang="de-DE" sz="1200" dirty="0">
                <a:latin typeface="Courier" pitchFamily="2" charset="0"/>
              </a:rPr>
              <a:t>Image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9584A07-C5B0-EFAD-8D85-B0C341DA2D8A}"/>
              </a:ext>
            </a:extLst>
          </p:cNvPr>
          <p:cNvSpPr/>
          <p:nvPr/>
        </p:nvSpPr>
        <p:spPr>
          <a:xfrm>
            <a:off x="3271628" y="5111189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Upload Image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F00B8AF-0E35-E04B-77A2-5C178C733C09}"/>
              </a:ext>
            </a:extLst>
          </p:cNvPr>
          <p:cNvSpPr/>
          <p:nvPr/>
        </p:nvSpPr>
        <p:spPr>
          <a:xfrm>
            <a:off x="7250595" y="5111187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Set </a:t>
            </a:r>
            <a:r>
              <a:rPr lang="de-DE" sz="1200" dirty="0" err="1">
                <a:latin typeface="Courier" pitchFamily="2" charset="0"/>
              </a:rPr>
              <a:t>Camera</a:t>
            </a:r>
            <a:r>
              <a:rPr lang="de-DE" sz="1200" dirty="0">
                <a:latin typeface="Courier" pitchFamily="2" charset="0"/>
              </a:rPr>
              <a:t> Parameters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77E09B-6842-753A-93B4-1F774E95ECB4}"/>
              </a:ext>
            </a:extLst>
          </p:cNvPr>
          <p:cNvSpPr txBox="1"/>
          <p:nvPr/>
        </p:nvSpPr>
        <p:spPr>
          <a:xfrm>
            <a:off x="1492521" y="5350807"/>
            <a:ext cx="143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via Browser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70676DD2-7ECC-1207-E605-7BE81C3E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19" y="-2924355"/>
            <a:ext cx="3836505" cy="2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12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</Words>
  <Application>Microsoft Macintosh PowerPoint</Application>
  <PresentationFormat>Breitbild</PresentationFormat>
  <Paragraphs>290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</vt:lpstr>
      <vt:lpstr>Courier New</vt:lpstr>
      <vt:lpstr>Roboto Condensed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 Diederich</dc:creator>
  <cp:lastModifiedBy>Benedict Diederich</cp:lastModifiedBy>
  <cp:revision>40</cp:revision>
  <dcterms:created xsi:type="dcterms:W3CDTF">2022-06-07T21:20:11Z</dcterms:created>
  <dcterms:modified xsi:type="dcterms:W3CDTF">2023-06-28T22:06:15Z</dcterms:modified>
</cp:coreProperties>
</file>